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92" r:id="rId3"/>
    <p:sldId id="293" r:id="rId4"/>
    <p:sldId id="295" r:id="rId5"/>
    <p:sldId id="290" r:id="rId6"/>
    <p:sldId id="300" r:id="rId7"/>
    <p:sldId id="296" r:id="rId8"/>
    <p:sldId id="301" r:id="rId9"/>
    <p:sldId id="302" r:id="rId10"/>
    <p:sldId id="294" r:id="rId11"/>
    <p:sldId id="299" r:id="rId12"/>
    <p:sldId id="298" r:id="rId13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66"/>
    <a:srgbClr val="993366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</a:rPr>
              <a:t>Удельный вес в ВВП в 2019 </a:t>
            </a:r>
            <a:r>
              <a:rPr lang="ru-RU" sz="1800" dirty="0" smtClean="0">
                <a:solidFill>
                  <a:srgbClr val="002060"/>
                </a:solidFill>
              </a:rPr>
              <a:t>году, </a:t>
            </a:r>
            <a:r>
              <a:rPr lang="ru-RU" sz="1800" dirty="0">
                <a:solidFill>
                  <a:srgbClr val="002060"/>
                </a:solidFill>
              </a:rPr>
              <a:t>в 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ВВП в 2019 г., в %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  <c:pt idx="7">
                  <c:v>Нераспределенная часть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9.4</c:v>
                </c:pt>
                <c:pt idx="1">
                  <c:v>7.5</c:v>
                </c:pt>
                <c:pt idx="2">
                  <c:v>10.199999999999999</c:v>
                </c:pt>
                <c:pt idx="3">
                  <c:v>8.1999999999999993</c:v>
                </c:pt>
                <c:pt idx="4">
                  <c:v>26.9</c:v>
                </c:pt>
                <c:pt idx="5">
                  <c:v>15.8</c:v>
                </c:pt>
                <c:pt idx="6">
                  <c:v>6.9</c:v>
                </c:pt>
                <c:pt idx="7">
                  <c:v>15.099999999999994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Инвестиции в основной капитал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Темпы роста, % к 2018 году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7"/>
                <c:pt idx="0">
                  <c:v>106</c:v>
                </c:pt>
                <c:pt idx="1">
                  <c:v>106.2</c:v>
                </c:pt>
                <c:pt idx="2">
                  <c:v>115.6</c:v>
                </c:pt>
                <c:pt idx="3">
                  <c:v>90.6</c:v>
                </c:pt>
                <c:pt idx="4">
                  <c:v>101.3</c:v>
                </c:pt>
                <c:pt idx="5">
                  <c:v>112.6</c:v>
                </c:pt>
                <c:pt idx="6">
                  <c:v>109.8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Удельный вес в объеме страны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numFmt formatCode="#,##0.0" sourceLinked="0"/>
            <c:spPr>
              <a:solidFill>
                <a:schemeClr val="bg1"/>
              </a:solidFill>
              <a:ln>
                <a:solidFill>
                  <a:srgbClr val="66006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660066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7"/>
                <c:pt idx="0">
                  <c:v>11.165935869397371</c:v>
                </c:pt>
                <c:pt idx="1">
                  <c:v>9.1498691028969734</c:v>
                </c:pt>
                <c:pt idx="2">
                  <c:v>14.614149815235777</c:v>
                </c:pt>
                <c:pt idx="3">
                  <c:v>13.865037724940118</c:v>
                </c:pt>
                <c:pt idx="4">
                  <c:v>19.859370903854373</c:v>
                </c:pt>
                <c:pt idx="5">
                  <c:v>24.10805026161465</c:v>
                </c:pt>
                <c:pt idx="6">
                  <c:v>7.1007638357699232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96992"/>
        <c:axId val="117512064"/>
      </c:barChart>
      <c:catAx>
        <c:axId val="117396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7512064"/>
        <c:crosses val="autoZero"/>
        <c:auto val="1"/>
        <c:lblAlgn val="ctr"/>
        <c:lblOffset val="100"/>
        <c:noMultiLvlLbl val="0"/>
      </c:catAx>
      <c:valAx>
        <c:axId val="117512064"/>
        <c:scaling>
          <c:orientation val="minMax"/>
          <c:max val="1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739699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3.9140520415319485E-2"/>
          <c:y val="0.94023420562028737"/>
          <c:w val="0.89471278687678646"/>
          <c:h val="4.664377718470393E-2"/>
        </c:manualLayout>
      </c:layout>
      <c:overlay val="0"/>
      <c:txPr>
        <a:bodyPr/>
        <a:lstStyle/>
        <a:p>
          <a:pPr>
            <a:defRPr sz="12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 dirty="0" smtClean="0">
                <a:solidFill>
                  <a:srgbClr val="002060"/>
                </a:solidFill>
              </a:rPr>
              <a:t>Темпы ВРП</a:t>
            </a:r>
            <a:r>
              <a:rPr lang="ru-RU" sz="1800" baseline="0" dirty="0" smtClean="0">
                <a:solidFill>
                  <a:srgbClr val="002060"/>
                </a:solidFill>
              </a:rPr>
              <a:t> в 2019 году, в % к 2018 году</a:t>
            </a:r>
            <a:endParaRPr lang="ru-RU" sz="18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102.8</c:v>
                </c:pt>
                <c:pt idx="1">
                  <c:v>100</c:v>
                </c:pt>
                <c:pt idx="2">
                  <c:v>100</c:v>
                </c:pt>
                <c:pt idx="3">
                  <c:v>99.6</c:v>
                </c:pt>
                <c:pt idx="4">
                  <c:v>101.2</c:v>
                </c:pt>
                <c:pt idx="5">
                  <c:v>104.4</c:v>
                </c:pt>
                <c:pt idx="6">
                  <c:v>100.5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9 месяцев регионами на 30 августа 2019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626321089771388E-2"/>
                  <c:y val="6.36085972232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558213065931848E-2"/>
                  <c:y val="1.44564993689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Лист1!$C$2:$C$8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644352"/>
        <c:axId val="8265024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ВВП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101.2</c:v>
                </c:pt>
                <c:pt idx="1">
                  <c:v>101.2</c:v>
                </c:pt>
                <c:pt idx="2">
                  <c:v>101.2</c:v>
                </c:pt>
                <c:pt idx="3">
                  <c:v>101.2</c:v>
                </c:pt>
                <c:pt idx="4">
                  <c:v>101.2</c:v>
                </c:pt>
                <c:pt idx="5">
                  <c:v>101.2</c:v>
                </c:pt>
                <c:pt idx="6">
                  <c:v>101.2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44352"/>
        <c:axId val="82650240"/>
      </c:lineChart>
      <c:catAx>
        <c:axId val="82644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82650240"/>
        <c:crosses val="autoZero"/>
        <c:auto val="1"/>
        <c:lblAlgn val="ctr"/>
        <c:lblOffset val="100"/>
        <c:noMultiLvlLbl val="0"/>
      </c:catAx>
      <c:valAx>
        <c:axId val="8265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2644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</a:rPr>
              <a:t>Удельный вес в </a:t>
            </a:r>
            <a:r>
              <a:rPr lang="ru-RU" sz="1800" dirty="0" smtClean="0">
                <a:solidFill>
                  <a:srgbClr val="002060"/>
                </a:solidFill>
              </a:rPr>
              <a:t>объеме промышленного производства республики  </a:t>
            </a:r>
            <a:r>
              <a:rPr lang="ru-RU" sz="1800" dirty="0">
                <a:solidFill>
                  <a:srgbClr val="002060"/>
                </a:solidFill>
              </a:rPr>
              <a:t>в 2019 </a:t>
            </a:r>
            <a:r>
              <a:rPr lang="ru-RU" sz="1800" dirty="0" smtClean="0">
                <a:solidFill>
                  <a:srgbClr val="002060"/>
                </a:solidFill>
              </a:rPr>
              <a:t>году, </a:t>
            </a:r>
            <a:r>
              <a:rPr lang="ru-RU" sz="1800" dirty="0">
                <a:solidFill>
                  <a:srgbClr val="002060"/>
                </a:solidFill>
              </a:rPr>
              <a:t>в 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объеме промышленного производства республики в 2019 г., в %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7"/>
                <c:pt idx="0">
                  <c:v>10.8</c:v>
                </c:pt>
                <c:pt idx="1">
                  <c:v>14.3</c:v>
                </c:pt>
                <c:pt idx="2">
                  <c:v>20.6</c:v>
                </c:pt>
                <c:pt idx="3">
                  <c:v>10.3</c:v>
                </c:pt>
                <c:pt idx="4">
                  <c:v>15.4</c:v>
                </c:pt>
                <c:pt idx="5">
                  <c:v>19.600000000000001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>
                <a:solidFill>
                  <a:srgbClr val="002060"/>
                </a:solidFill>
              </a:rPr>
              <a:t>Удельный вес промышленных секций в ВРП в 2019 году, в %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Горнодобывающая промышленность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1.2</c:v>
                </c:pt>
                <c:pt idx="1">
                  <c:v>0.2</c:v>
                </c:pt>
                <c:pt idx="2">
                  <c:v>4.9000000000000004</c:v>
                </c:pt>
                <c:pt idx="3">
                  <c:v>0.1</c:v>
                </c:pt>
                <c:pt idx="4">
                  <c:v>0</c:v>
                </c:pt>
                <c:pt idx="5">
                  <c:v>0.3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Обрабатывающая промышленность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24</c:v>
                </c:pt>
                <c:pt idx="1">
                  <c:v>23.1</c:v>
                </c:pt>
                <c:pt idx="2">
                  <c:v>26.6</c:v>
                </c:pt>
                <c:pt idx="3">
                  <c:v>30.9</c:v>
                </c:pt>
                <c:pt idx="4">
                  <c:v>15.1</c:v>
                </c:pt>
                <c:pt idx="5">
                  <c:v>40.6</c:v>
                </c:pt>
                <c:pt idx="6">
                  <c:v>28.8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Снабжение электроэнергией, газом, паром, горячей водой и кондиционированным воздухом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00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3.3</c:v>
                </c:pt>
                <c:pt idx="1">
                  <c:v>6.8</c:v>
                </c:pt>
                <c:pt idx="2">
                  <c:v>5.5</c:v>
                </c:pt>
                <c:pt idx="3">
                  <c:v>3.7</c:v>
                </c:pt>
                <c:pt idx="4">
                  <c:v>3.5</c:v>
                </c:pt>
                <c:pt idx="5">
                  <c:v>0.7</c:v>
                </c:pt>
                <c:pt idx="6">
                  <c:v>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Водоснабжение; сбор, обработка и удаление отходов, деятельность по ликвидации загрязнений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4.305046759180458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0.9</c:v>
                </c:pt>
                <c:pt idx="1">
                  <c:v>1</c:v>
                </c:pt>
                <c:pt idx="2">
                  <c:v>1</c:v>
                </c:pt>
                <c:pt idx="3">
                  <c:v>0.8</c:v>
                </c:pt>
                <c:pt idx="4">
                  <c:v>0.7</c:v>
                </c:pt>
                <c:pt idx="5">
                  <c:v>0.7</c:v>
                </c:pt>
                <c:pt idx="6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302592"/>
        <c:axId val="96304128"/>
      </c:barChart>
      <c:catAx>
        <c:axId val="963025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6304128"/>
        <c:crosses val="autoZero"/>
        <c:auto val="1"/>
        <c:lblAlgn val="ctr"/>
        <c:lblOffset val="100"/>
        <c:noMultiLvlLbl val="0"/>
      </c:catAx>
      <c:valAx>
        <c:axId val="9630412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96302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032867940122072E-2"/>
          <c:y val="0.75731049846099641"/>
          <c:w val="0.93576358553535643"/>
          <c:h val="0.2298791811952566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>
                <a:solidFill>
                  <a:srgbClr val="002060"/>
                </a:solidFill>
              </a:rPr>
              <a:t>Удельный вес в </a:t>
            </a:r>
            <a:r>
              <a:rPr lang="ru-RU" sz="1600" dirty="0" smtClean="0">
                <a:solidFill>
                  <a:srgbClr val="002060"/>
                </a:solidFill>
              </a:rPr>
              <a:t>объеме производства сельскохозяйственной продукции республики  </a:t>
            </a:r>
            <a:r>
              <a:rPr lang="ru-RU" sz="1600" dirty="0">
                <a:solidFill>
                  <a:srgbClr val="002060"/>
                </a:solidFill>
              </a:rPr>
              <a:t>в 2019 </a:t>
            </a:r>
            <a:r>
              <a:rPr lang="ru-RU" sz="1600" dirty="0" smtClean="0">
                <a:solidFill>
                  <a:srgbClr val="002060"/>
                </a:solidFill>
              </a:rPr>
              <a:t>году, </a:t>
            </a:r>
            <a:r>
              <a:rPr lang="ru-RU" sz="1600" dirty="0">
                <a:solidFill>
                  <a:srgbClr val="002060"/>
                </a:solidFill>
              </a:rPr>
              <a:t>в %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объеме промышленного производства республики в 2019 г., в %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6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Минская область</c:v>
                </c:pt>
                <c:pt idx="5">
                  <c:v>Могилевская область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6"/>
                <c:pt idx="0">
                  <c:v>19.807467351909029</c:v>
                </c:pt>
                <c:pt idx="1">
                  <c:v>12.163691103994477</c:v>
                </c:pt>
                <c:pt idx="2">
                  <c:v>14.74773237194853</c:v>
                </c:pt>
                <c:pt idx="3">
                  <c:v>16.633267493815559</c:v>
                </c:pt>
                <c:pt idx="4">
                  <c:v>24.839396321936068</c:v>
                </c:pt>
                <c:pt idx="5">
                  <c:v>11.756668648244387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>
                <a:solidFill>
                  <a:srgbClr val="002060"/>
                </a:solidFill>
              </a:rPr>
              <a:t>Развитие сельского хозяйства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ВДС в сельском, лесном и рыбном хозяйстве, % к 2018 году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7"/>
                <c:pt idx="0">
                  <c:v>Республика Беларусь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7"/>
                <c:pt idx="0">
                  <c:v>103.1</c:v>
                </c:pt>
                <c:pt idx="1">
                  <c:v>105.3</c:v>
                </c:pt>
                <c:pt idx="2">
                  <c:v>100.7</c:v>
                </c:pt>
                <c:pt idx="3">
                  <c:v>97.6</c:v>
                </c:pt>
                <c:pt idx="4">
                  <c:v>106.2</c:v>
                </c:pt>
                <c:pt idx="5">
                  <c:v>105.6</c:v>
                </c:pt>
                <c:pt idx="6">
                  <c:v>101.3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Темпы роста производства продукции сельского хозяйства в хозяйствах всех категорий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660066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rgbClr val="660066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7"/>
                <c:pt idx="0">
                  <c:v>Республика Беларусь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7"/>
                <c:pt idx="0">
                  <c:v>102.9</c:v>
                </c:pt>
                <c:pt idx="1">
                  <c:v>105.3</c:v>
                </c:pt>
                <c:pt idx="2">
                  <c:v>100.5</c:v>
                </c:pt>
                <c:pt idx="3">
                  <c:v>96.9</c:v>
                </c:pt>
                <c:pt idx="4">
                  <c:v>105.1</c:v>
                </c:pt>
                <c:pt idx="5">
                  <c:v>105.2</c:v>
                </c:pt>
                <c:pt idx="6">
                  <c:v>100.3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87552"/>
        <c:axId val="98889088"/>
      </c:barChart>
      <c:catAx>
        <c:axId val="98887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8889088"/>
        <c:crosses val="autoZero"/>
        <c:auto val="1"/>
        <c:lblAlgn val="ctr"/>
        <c:lblOffset val="100"/>
        <c:noMultiLvlLbl val="0"/>
      </c:catAx>
      <c:valAx>
        <c:axId val="9888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9888755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3.9140520415319485E-2"/>
          <c:y val="0.87681112251107884"/>
          <c:w val="0.89471278687678646"/>
          <c:h val="0.1100668602939125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всех источников финансирования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685.8</c:v>
                </c:pt>
                <c:pt idx="1">
                  <c:v>326</c:v>
                </c:pt>
                <c:pt idx="2">
                  <c:v>500</c:v>
                </c:pt>
                <c:pt idx="3">
                  <c:v>444</c:v>
                </c:pt>
                <c:pt idx="4">
                  <c:v>511.8</c:v>
                </c:pt>
                <c:pt idx="5">
                  <c:v>1263.9000000000001</c:v>
                </c:pt>
                <c:pt idx="6">
                  <c:v>328.1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государственной поддержкой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288.8</c:v>
                </c:pt>
                <c:pt idx="1">
                  <c:v>125.2</c:v>
                </c:pt>
                <c:pt idx="2">
                  <c:v>185.5</c:v>
                </c:pt>
                <c:pt idx="3">
                  <c:v>159.6</c:v>
                </c:pt>
                <c:pt idx="4">
                  <c:v>67.5</c:v>
                </c:pt>
                <c:pt idx="5">
                  <c:v>214.3</c:v>
                </c:pt>
                <c:pt idx="6">
                  <c:v>124.1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112507136"/>
        <c:axId val="112533888"/>
      </c:barChart>
      <c:catAx>
        <c:axId val="112507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2533888"/>
        <c:crosses val="autoZero"/>
        <c:auto val="1"/>
        <c:lblAlgn val="ctr"/>
        <c:lblOffset val="100"/>
        <c:noMultiLvlLbl val="0"/>
      </c:catAx>
      <c:valAx>
        <c:axId val="112533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2507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ВДС в оптовой и розничной торговле, ремонте автомобилей и мотоциклов, % к 2018 году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66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Республика Беларусь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г.Минск</c:v>
                </c:pt>
                <c:pt idx="6">
                  <c:v>Минская область</c:v>
                </c:pt>
                <c:pt idx="7">
                  <c:v>Могилевская область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100</c:v>
                </c:pt>
                <c:pt idx="1">
                  <c:v>105</c:v>
                </c:pt>
                <c:pt idx="2">
                  <c:v>93.1</c:v>
                </c:pt>
                <c:pt idx="3">
                  <c:v>99.2</c:v>
                </c:pt>
                <c:pt idx="4">
                  <c:v>102.2</c:v>
                </c:pt>
                <c:pt idx="5">
                  <c:v>98.8</c:v>
                </c:pt>
                <c:pt idx="6">
                  <c:v>104.7</c:v>
                </c:pt>
                <c:pt idx="7">
                  <c:v>103.4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Розничный товарооборот, в % к 2018 году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Республика Беларусь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г.Минск</c:v>
                </c:pt>
                <c:pt idx="6">
                  <c:v>Минская область</c:v>
                </c:pt>
                <c:pt idx="7">
                  <c:v>Могилевская область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104.2</c:v>
                </c:pt>
                <c:pt idx="1">
                  <c:v>106.2</c:v>
                </c:pt>
                <c:pt idx="2">
                  <c:v>101.4</c:v>
                </c:pt>
                <c:pt idx="3">
                  <c:v>101.9</c:v>
                </c:pt>
                <c:pt idx="4">
                  <c:v>103.8</c:v>
                </c:pt>
                <c:pt idx="5">
                  <c:v>103.7</c:v>
                </c:pt>
                <c:pt idx="6">
                  <c:v>107.7</c:v>
                </c:pt>
                <c:pt idx="7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124358016"/>
        <c:axId val="124417152"/>
      </c:barChart>
      <c:catAx>
        <c:axId val="12435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4417152"/>
        <c:crosses val="autoZero"/>
        <c:auto val="1"/>
        <c:lblAlgn val="ctr"/>
        <c:lblOffset val="100"/>
        <c:noMultiLvlLbl val="0"/>
      </c:catAx>
      <c:valAx>
        <c:axId val="1244171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4358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Прямые иностранные инвестиции на чистой основе (без учета задолженности прямому инвестору за товары, работы, услуги), </a:t>
            </a:r>
            <a:r>
              <a:rPr lang="ru-RU" sz="1600" dirty="0" err="1" smtClean="0">
                <a:solidFill>
                  <a:srgbClr val="002060"/>
                </a:solidFill>
              </a:rPr>
              <a:t>млн.долл</a:t>
            </a:r>
            <a:r>
              <a:rPr lang="ru-RU" sz="1600" dirty="0" smtClean="0">
                <a:solidFill>
                  <a:srgbClr val="002060"/>
                </a:solidFill>
              </a:rPr>
              <a:t>. США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Млн.долл. США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</c:v>
                </c:pt>
                <c:pt idx="3">
                  <c:v>Гродненская область</c:v>
                </c:pt>
                <c:pt idx="4">
                  <c:v>г.Минск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7"/>
                <c:pt idx="0">
                  <c:v>61.317</c:v>
                </c:pt>
                <c:pt idx="1">
                  <c:v>42.474200000000003</c:v>
                </c:pt>
                <c:pt idx="2">
                  <c:v>77.133799999999994</c:v>
                </c:pt>
                <c:pt idx="3">
                  <c:v>45.911499999999997</c:v>
                </c:pt>
                <c:pt idx="4">
                  <c:v>614.79790000000003</c:v>
                </c:pt>
                <c:pt idx="5">
                  <c:v>281.25200000000001</c:v>
                </c:pt>
                <c:pt idx="6">
                  <c:v>104.5081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06E7A-3B0A-4337-B2C1-60EF9CBB483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0D316E-0D1B-49C7-AEF7-FAF35746F386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СЭР областей, </a:t>
          </a:r>
          <a:r>
            <a:rPr lang="ru-RU" sz="105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г.Минска</a:t>
          </a: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 (решения областных (Минского городского) Советов депутатов)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84CE2-7811-4375-9499-B83D53618C04}" type="parTrans" cxnId="{BEA2EE75-11DD-40E8-A9D0-175518EB03E1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48AC1-E0EA-4AC2-8F0D-E1FC7FDF421B}" type="sibTrans" cxnId="{BEA2EE75-11DD-40E8-A9D0-175518EB03E1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D21D1-F5B4-4892-9DA7-9A4580F120B2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программы на 5 лет (постановления СМ РБ)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389B13-DBB6-43E8-A90E-CF570DC1ECEB}" type="parTrans" cxnId="{51C24367-90DE-464B-A23D-E0577C31808A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4EA69-4390-49CD-A654-5835EB2C0202}" type="sibTrans" cxnId="{51C24367-90DE-464B-A23D-E0577C31808A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47D42-69D2-41FD-BDDD-E20FF1D3B3B5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комплексы мероприятий на </a:t>
          </a:r>
        </a:p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5 лет (решения местных Советов депутатов)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E6BF9-E0B7-4DA5-8494-96F5A069F518}" type="parTrans" cxnId="{0A2E8BA3-5080-4B35-A3BE-B421DFA3EF6C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96B73-8DC5-4114-A997-5D3BD27A80A0}" type="sibTrans" cxnId="{0A2E8BA3-5080-4B35-A3BE-B421DFA3EF6C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D7037-D858-4B7E-9A59-7547BF820208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Планы индустриализации районов и городов областного подчинения на 5 лет (председатели РИК/ГИК)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58B31-D167-4D68-9773-E69302C4123F}" type="parTrans" cxnId="{55C16D5E-3187-48D4-8C28-A7407AD9ABDF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E3235-149C-45DA-A064-0BC7FFEBAB52}" type="sibTrans" cxnId="{55C16D5E-3187-48D4-8C28-A7407AD9ABDF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A1711-56F0-4B1B-BE76-5FA7E941C331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Комплекс мер по реализации Программы СЭР РБ на 5 лет (постановление СМ РБ)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8EB5F-4588-40F5-B423-8895749579CA}" type="parTrans" cxnId="{B772E5ED-CAB7-4C48-BEC1-720BEC6E515B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828DA-1BEA-4A85-A568-4658067DD244}" type="sibTrans" cxnId="{B772E5ED-CAB7-4C48-BEC1-720BEC6E515B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C7C7B-8D75-4DFB-A8AE-95F29E51FF82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Планы развития районов и городов областного подчинения на очередной год (председатели РИК/ГИК)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42DF0-300E-4CB5-B343-9ACD294BCF0F}" type="parTrans" cxnId="{0989C520-158E-48BC-8F6A-92BFBAAE1B9E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C60475-A739-4A95-886C-FF4B54F45EA4}" type="sibTrans" cxnId="{0989C520-158E-48BC-8F6A-92BFBAAE1B9E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04B4C-0790-4F0C-976C-EB8EE5D1249E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СЭР Республики Беларусь на 5 лет (Указ Главы государства)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876B-14E7-4DF1-9C51-8E0CBF41ABAD}" type="sibTrans" cxnId="{81042BD8-35D8-4110-BAE6-3A32160E524D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EA64C-51E9-4895-B609-FBEB0FFDF97A}" type="parTrans" cxnId="{81042BD8-35D8-4110-BAE6-3A32160E524D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4B960-C450-4157-93F7-83FCBB237F35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СЭР районов и городов областного подчинения (решения местных Советов депутатов)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BDA27-ADC5-4718-8E84-D19F2F72F44E}" type="parTrans" cxnId="{BA530290-3C8D-45F4-BD37-2748B6E90462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4A5F4-3C9C-41F7-968A-38BB2C4BC9DD}" type="sibTrans" cxnId="{BA530290-3C8D-45F4-BD37-2748B6E90462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89CD3-D3D5-464A-B9AD-EFED5EE54252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Планы развития областей, г. Минска на очередной год (председатели ОИК/</a:t>
          </a:r>
          <a:r>
            <a:rPr lang="ru-RU" sz="1050" b="1" dirty="0" err="1" smtClean="0">
              <a:latin typeface="Arial" panose="020B0604020202020204" pitchFamily="34" charset="0"/>
              <a:cs typeface="Arial" panose="020B0604020202020204" pitchFamily="34" charset="0"/>
            </a:rPr>
            <a:t>МинГИК</a:t>
          </a:r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5320F-0571-49B6-BFDC-371C89DB8A02}" type="parTrans" cxnId="{325C3A7A-2645-4414-9D50-5F0669D2E4EA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6D3206-E10C-4E48-A7DD-A37B42E7F757}" type="sibTrans" cxnId="{325C3A7A-2645-4414-9D50-5F0669D2E4EA}">
      <dgm:prSet/>
      <dgm:spPr/>
      <dgm:t>
        <a:bodyPr/>
        <a:lstStyle/>
        <a:p>
          <a:endParaRPr lang="ru-RU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CC012-35F9-4438-A6E5-09396A7A7CD3}">
      <dgm:prSet phldrT="[Текст]" custT="1"/>
      <dgm:spPr/>
      <dgm:t>
        <a:bodyPr/>
        <a:lstStyle/>
        <a:p>
          <a:r>
            <a:rPr lang="ru-RU" sz="1050" b="1" dirty="0" smtClean="0">
              <a:latin typeface="Arial" panose="020B0604020202020204" pitchFamily="34" charset="0"/>
              <a:cs typeface="Arial" panose="020B0604020202020204" pitchFamily="34" charset="0"/>
            </a:rPr>
            <a:t>Аналогов нет</a:t>
          </a:r>
          <a:endParaRPr lang="ru-RU" sz="10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B551E-6B3B-4D5B-AF5D-E98DA8B774D1}" type="parTrans" cxnId="{A582AA32-FDD4-41E9-89FB-326E74B4FE43}">
      <dgm:prSet/>
      <dgm:spPr/>
      <dgm:t>
        <a:bodyPr/>
        <a:lstStyle/>
        <a:p>
          <a:endParaRPr lang="ru-RU" sz="2400" b="1"/>
        </a:p>
      </dgm:t>
    </dgm:pt>
    <dgm:pt modelId="{21C6D7C8-C129-4C70-A27E-46F434141284}" type="sibTrans" cxnId="{A582AA32-FDD4-41E9-89FB-326E74B4FE43}">
      <dgm:prSet/>
      <dgm:spPr/>
      <dgm:t>
        <a:bodyPr/>
        <a:lstStyle/>
        <a:p>
          <a:endParaRPr lang="ru-RU" sz="2400" b="1"/>
        </a:p>
      </dgm:t>
    </dgm:pt>
    <dgm:pt modelId="{28302425-D89F-4E33-887F-65A8BF5496A9}" type="pres">
      <dgm:prSet presAssocID="{BE506E7A-3B0A-4337-B2C1-60EF9CBB48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D2F7F9-D798-48ED-93BD-5AB09D7ED835}" type="pres">
      <dgm:prSet presAssocID="{21304B4C-0790-4F0C-976C-EB8EE5D1249E}" presName="hierRoot1" presStyleCnt="0"/>
      <dgm:spPr/>
      <dgm:t>
        <a:bodyPr/>
        <a:lstStyle/>
        <a:p>
          <a:endParaRPr lang="ru-RU"/>
        </a:p>
      </dgm:t>
    </dgm:pt>
    <dgm:pt modelId="{AFFD1FA1-9654-423D-8376-BCEB33EC3DF3}" type="pres">
      <dgm:prSet presAssocID="{21304B4C-0790-4F0C-976C-EB8EE5D1249E}" presName="composite" presStyleCnt="0"/>
      <dgm:spPr/>
      <dgm:t>
        <a:bodyPr/>
        <a:lstStyle/>
        <a:p>
          <a:endParaRPr lang="ru-RU"/>
        </a:p>
      </dgm:t>
    </dgm:pt>
    <dgm:pt modelId="{C616C5F8-FA26-489A-9696-1E12C1B6C9E0}" type="pres">
      <dgm:prSet presAssocID="{21304B4C-0790-4F0C-976C-EB8EE5D1249E}" presName="background" presStyleLbl="node0" presStyleIdx="0" presStyleCnt="1"/>
      <dgm:spPr/>
      <dgm:t>
        <a:bodyPr/>
        <a:lstStyle/>
        <a:p>
          <a:endParaRPr lang="ru-RU"/>
        </a:p>
      </dgm:t>
    </dgm:pt>
    <dgm:pt modelId="{D00C5C40-A879-42AC-B73D-CF298B9A5FA2}" type="pres">
      <dgm:prSet presAssocID="{21304B4C-0790-4F0C-976C-EB8EE5D1249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4EAC22-9D24-4C6C-BAE9-B2D6F56CAFCC}" type="pres">
      <dgm:prSet presAssocID="{21304B4C-0790-4F0C-976C-EB8EE5D1249E}" presName="hierChild2" presStyleCnt="0"/>
      <dgm:spPr/>
      <dgm:t>
        <a:bodyPr/>
        <a:lstStyle/>
        <a:p>
          <a:endParaRPr lang="ru-RU"/>
        </a:p>
      </dgm:t>
    </dgm:pt>
    <dgm:pt modelId="{9EC37D2E-CCAF-450E-A093-DE745328BBD9}" type="pres">
      <dgm:prSet presAssocID="{F7284CE2-7811-4375-9499-B83D53618C04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E208841-448C-48A7-A446-ED1A2A402D28}" type="pres">
      <dgm:prSet presAssocID="{170D316E-0D1B-49C7-AEF7-FAF35746F386}" presName="hierRoot2" presStyleCnt="0"/>
      <dgm:spPr/>
      <dgm:t>
        <a:bodyPr/>
        <a:lstStyle/>
        <a:p>
          <a:endParaRPr lang="ru-RU"/>
        </a:p>
      </dgm:t>
    </dgm:pt>
    <dgm:pt modelId="{A8D9095C-29B3-4675-9B79-521B8587C49F}" type="pres">
      <dgm:prSet presAssocID="{170D316E-0D1B-49C7-AEF7-FAF35746F386}" presName="composite2" presStyleCnt="0"/>
      <dgm:spPr/>
      <dgm:t>
        <a:bodyPr/>
        <a:lstStyle/>
        <a:p>
          <a:endParaRPr lang="ru-RU"/>
        </a:p>
      </dgm:t>
    </dgm:pt>
    <dgm:pt modelId="{8E9AC936-8D81-4B51-9223-57CF132C1E93}" type="pres">
      <dgm:prSet presAssocID="{170D316E-0D1B-49C7-AEF7-FAF35746F386}" presName="background2" presStyleLbl="node2" presStyleIdx="0" presStyleCnt="4"/>
      <dgm:spPr/>
      <dgm:t>
        <a:bodyPr/>
        <a:lstStyle/>
        <a:p>
          <a:endParaRPr lang="ru-RU"/>
        </a:p>
      </dgm:t>
    </dgm:pt>
    <dgm:pt modelId="{283C79DA-671C-4448-9346-80DF7962F037}" type="pres">
      <dgm:prSet presAssocID="{170D316E-0D1B-49C7-AEF7-FAF35746F38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45152-E1A9-4005-964A-309C0846D721}" type="pres">
      <dgm:prSet presAssocID="{170D316E-0D1B-49C7-AEF7-FAF35746F386}" presName="hierChild3" presStyleCnt="0"/>
      <dgm:spPr/>
      <dgm:t>
        <a:bodyPr/>
        <a:lstStyle/>
        <a:p>
          <a:endParaRPr lang="ru-RU"/>
        </a:p>
      </dgm:t>
    </dgm:pt>
    <dgm:pt modelId="{A8F516F1-F9DA-4E62-ADE3-ECB0D923AA62}" type="pres">
      <dgm:prSet presAssocID="{3EAB551E-6B3B-4D5B-AF5D-E98DA8B774D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9BE40C3-A0B1-44FD-8681-4444D0B474C0}" type="pres">
      <dgm:prSet presAssocID="{09CCC012-35F9-4438-A6E5-09396A7A7CD3}" presName="hierRoot3" presStyleCnt="0"/>
      <dgm:spPr/>
    </dgm:pt>
    <dgm:pt modelId="{E033A4AE-23F4-40D1-A617-0BA3EA953480}" type="pres">
      <dgm:prSet presAssocID="{09CCC012-35F9-4438-A6E5-09396A7A7CD3}" presName="composite3" presStyleCnt="0"/>
      <dgm:spPr/>
    </dgm:pt>
    <dgm:pt modelId="{A340DE12-B043-410F-8675-2822CC4A213B}" type="pres">
      <dgm:prSet presAssocID="{09CCC012-35F9-4438-A6E5-09396A7A7CD3}" presName="background3" presStyleLbl="node3" presStyleIdx="0" presStyleCnt="3"/>
      <dgm:spPr/>
    </dgm:pt>
    <dgm:pt modelId="{2AA174DD-F6C8-4D4B-8FA5-56078AB5ED0C}" type="pres">
      <dgm:prSet presAssocID="{09CCC012-35F9-4438-A6E5-09396A7A7CD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5CE114-7F51-41FB-AAE7-673E85D5BA1A}" type="pres">
      <dgm:prSet presAssocID="{09CCC012-35F9-4438-A6E5-09396A7A7CD3}" presName="hierChild4" presStyleCnt="0"/>
      <dgm:spPr/>
    </dgm:pt>
    <dgm:pt modelId="{BF5655AE-4BF8-42F6-BB5F-4C195C00E00C}" type="pres">
      <dgm:prSet presAssocID="{E3E5320F-0571-49B6-BFDC-371C89DB8A02}" presName="Name23" presStyleLbl="parChTrans1D4" presStyleIdx="0" presStyleCnt="2"/>
      <dgm:spPr/>
      <dgm:t>
        <a:bodyPr/>
        <a:lstStyle/>
        <a:p>
          <a:endParaRPr lang="ru-RU"/>
        </a:p>
      </dgm:t>
    </dgm:pt>
    <dgm:pt modelId="{EAD89B18-3180-4B9E-B1E3-81CDC14B12B2}" type="pres">
      <dgm:prSet presAssocID="{93D89CD3-D3D5-464A-B9AD-EFED5EE54252}" presName="hierRoot4" presStyleCnt="0"/>
      <dgm:spPr/>
    </dgm:pt>
    <dgm:pt modelId="{12C639C4-035F-436B-BE42-EEB247CCA4CC}" type="pres">
      <dgm:prSet presAssocID="{93D89CD3-D3D5-464A-B9AD-EFED5EE54252}" presName="composite4" presStyleCnt="0"/>
      <dgm:spPr/>
    </dgm:pt>
    <dgm:pt modelId="{0C1170AC-09EF-48B3-8073-DB0F9BB22142}" type="pres">
      <dgm:prSet presAssocID="{93D89CD3-D3D5-464A-B9AD-EFED5EE54252}" presName="background4" presStyleLbl="node4" presStyleIdx="0" presStyleCnt="2"/>
      <dgm:spPr/>
    </dgm:pt>
    <dgm:pt modelId="{90D6F6E8-4926-47B1-B271-3DBDF890D05E}" type="pres">
      <dgm:prSet presAssocID="{93D89CD3-D3D5-464A-B9AD-EFED5EE54252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C8F83-49A6-442C-996C-FDF754110AE8}" type="pres">
      <dgm:prSet presAssocID="{93D89CD3-D3D5-464A-B9AD-EFED5EE54252}" presName="hierChild5" presStyleCnt="0"/>
      <dgm:spPr/>
    </dgm:pt>
    <dgm:pt modelId="{F49F2F52-6D12-4093-9F45-B415F339DBAB}" type="pres">
      <dgm:prSet presAssocID="{BA4BDA27-ADC5-4718-8E84-D19F2F72F44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BD5EC9A-9D2E-4C2F-9393-D04E5D4033C7}" type="pres">
      <dgm:prSet presAssocID="{4104B960-C450-4157-93F7-83FCBB237F35}" presName="hierRoot2" presStyleCnt="0"/>
      <dgm:spPr/>
      <dgm:t>
        <a:bodyPr/>
        <a:lstStyle/>
        <a:p>
          <a:endParaRPr lang="ru-RU"/>
        </a:p>
      </dgm:t>
    </dgm:pt>
    <dgm:pt modelId="{6CF39BC2-C337-4964-AE87-F30F61F73D31}" type="pres">
      <dgm:prSet presAssocID="{4104B960-C450-4157-93F7-83FCBB237F35}" presName="composite2" presStyleCnt="0"/>
      <dgm:spPr/>
      <dgm:t>
        <a:bodyPr/>
        <a:lstStyle/>
        <a:p>
          <a:endParaRPr lang="ru-RU"/>
        </a:p>
      </dgm:t>
    </dgm:pt>
    <dgm:pt modelId="{7ECC7FB5-2EF9-4501-A44C-6BF59978EB05}" type="pres">
      <dgm:prSet presAssocID="{4104B960-C450-4157-93F7-83FCBB237F35}" presName="background2" presStyleLbl="node2" presStyleIdx="1" presStyleCnt="4"/>
      <dgm:spPr/>
      <dgm:t>
        <a:bodyPr/>
        <a:lstStyle/>
        <a:p>
          <a:endParaRPr lang="ru-RU"/>
        </a:p>
      </dgm:t>
    </dgm:pt>
    <dgm:pt modelId="{1100A733-8A53-4045-826E-A8228788E48B}" type="pres">
      <dgm:prSet presAssocID="{4104B960-C450-4157-93F7-83FCBB237F3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C223C-0545-47DB-9DA4-79C4F7DB41F6}" type="pres">
      <dgm:prSet presAssocID="{4104B960-C450-4157-93F7-83FCBB237F35}" presName="hierChild3" presStyleCnt="0"/>
      <dgm:spPr/>
      <dgm:t>
        <a:bodyPr/>
        <a:lstStyle/>
        <a:p>
          <a:endParaRPr lang="ru-RU"/>
        </a:p>
      </dgm:t>
    </dgm:pt>
    <dgm:pt modelId="{FEFA1B25-1EB2-4793-A0CF-7028C34FB0B6}" type="pres">
      <dgm:prSet presAssocID="{06B58B31-D167-4D68-9773-E69302C4123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AECA410B-2207-4CC6-A664-0F61ADBCDB7C}" type="pres">
      <dgm:prSet presAssocID="{DDBD7037-D858-4B7E-9A59-7547BF820208}" presName="hierRoot3" presStyleCnt="0"/>
      <dgm:spPr/>
      <dgm:t>
        <a:bodyPr/>
        <a:lstStyle/>
        <a:p>
          <a:endParaRPr lang="ru-RU"/>
        </a:p>
      </dgm:t>
    </dgm:pt>
    <dgm:pt modelId="{3E096DAF-9964-4DCA-B98D-07B627B98A68}" type="pres">
      <dgm:prSet presAssocID="{DDBD7037-D858-4B7E-9A59-7547BF820208}" presName="composite3" presStyleCnt="0"/>
      <dgm:spPr/>
      <dgm:t>
        <a:bodyPr/>
        <a:lstStyle/>
        <a:p>
          <a:endParaRPr lang="ru-RU"/>
        </a:p>
      </dgm:t>
    </dgm:pt>
    <dgm:pt modelId="{2E1BE68D-E8C1-4A06-95CA-2F4B32A5DC64}" type="pres">
      <dgm:prSet presAssocID="{DDBD7037-D858-4B7E-9A59-7547BF820208}" presName="background3" presStyleLbl="node3" presStyleIdx="1" presStyleCnt="3"/>
      <dgm:spPr/>
      <dgm:t>
        <a:bodyPr/>
        <a:lstStyle/>
        <a:p>
          <a:endParaRPr lang="ru-RU"/>
        </a:p>
      </dgm:t>
    </dgm:pt>
    <dgm:pt modelId="{9120AC0A-2233-4B10-BA63-4010926950AC}" type="pres">
      <dgm:prSet presAssocID="{DDBD7037-D858-4B7E-9A59-7547BF82020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A14185-5383-46D8-AB27-ED45CEE8D6E6}" type="pres">
      <dgm:prSet presAssocID="{DDBD7037-D858-4B7E-9A59-7547BF820208}" presName="hierChild4" presStyleCnt="0"/>
      <dgm:spPr/>
      <dgm:t>
        <a:bodyPr/>
        <a:lstStyle/>
        <a:p>
          <a:endParaRPr lang="ru-RU"/>
        </a:p>
      </dgm:t>
    </dgm:pt>
    <dgm:pt modelId="{55714D84-5DA9-44C5-B8EB-C6D137C38933}" type="pres">
      <dgm:prSet presAssocID="{B5942DF0-300E-4CB5-B343-9ACD294BCF0F}" presName="Name23" presStyleLbl="parChTrans1D4" presStyleIdx="1" presStyleCnt="2"/>
      <dgm:spPr/>
      <dgm:t>
        <a:bodyPr/>
        <a:lstStyle/>
        <a:p>
          <a:endParaRPr lang="ru-RU"/>
        </a:p>
      </dgm:t>
    </dgm:pt>
    <dgm:pt modelId="{01308BF4-F11F-4468-A688-15F9F23277CC}" type="pres">
      <dgm:prSet presAssocID="{79BC7C7B-8D75-4DFB-A8AE-95F29E51FF82}" presName="hierRoot4" presStyleCnt="0"/>
      <dgm:spPr/>
      <dgm:t>
        <a:bodyPr/>
        <a:lstStyle/>
        <a:p>
          <a:endParaRPr lang="ru-RU"/>
        </a:p>
      </dgm:t>
    </dgm:pt>
    <dgm:pt modelId="{770DE5F0-F467-41BE-AF44-3A2ED409F688}" type="pres">
      <dgm:prSet presAssocID="{79BC7C7B-8D75-4DFB-A8AE-95F29E51FF82}" presName="composite4" presStyleCnt="0"/>
      <dgm:spPr/>
      <dgm:t>
        <a:bodyPr/>
        <a:lstStyle/>
        <a:p>
          <a:endParaRPr lang="ru-RU"/>
        </a:p>
      </dgm:t>
    </dgm:pt>
    <dgm:pt modelId="{3D53A056-4FBC-40E3-BF05-F4C7D0558043}" type="pres">
      <dgm:prSet presAssocID="{79BC7C7B-8D75-4DFB-A8AE-95F29E51FF82}" presName="background4" presStyleLbl="node4" presStyleIdx="1" presStyleCnt="2"/>
      <dgm:spPr/>
      <dgm:t>
        <a:bodyPr/>
        <a:lstStyle/>
        <a:p>
          <a:endParaRPr lang="ru-RU"/>
        </a:p>
      </dgm:t>
    </dgm:pt>
    <dgm:pt modelId="{CBE4DA61-B94B-462F-9A97-0FC8F235EF0B}" type="pres">
      <dgm:prSet presAssocID="{79BC7C7B-8D75-4DFB-A8AE-95F29E51FF82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F0CD5-C30A-4679-9B22-4D8D8B86A5E6}" type="pres">
      <dgm:prSet presAssocID="{79BC7C7B-8D75-4DFB-A8AE-95F29E51FF82}" presName="hierChild5" presStyleCnt="0"/>
      <dgm:spPr/>
      <dgm:t>
        <a:bodyPr/>
        <a:lstStyle/>
        <a:p>
          <a:endParaRPr lang="ru-RU"/>
        </a:p>
      </dgm:t>
    </dgm:pt>
    <dgm:pt modelId="{B83B3551-ADAD-42D7-8AEA-A246019001E0}" type="pres">
      <dgm:prSet presAssocID="{9B389B13-DBB6-43E8-A90E-CF570DC1ECE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0337A63-3EBD-4D05-952E-61D9CD140E97}" type="pres">
      <dgm:prSet presAssocID="{3E4D21D1-F5B4-4892-9DA7-9A4580F120B2}" presName="hierRoot2" presStyleCnt="0"/>
      <dgm:spPr/>
      <dgm:t>
        <a:bodyPr/>
        <a:lstStyle/>
        <a:p>
          <a:endParaRPr lang="ru-RU"/>
        </a:p>
      </dgm:t>
    </dgm:pt>
    <dgm:pt modelId="{65ED0A7D-C769-4885-8354-EB592363BF71}" type="pres">
      <dgm:prSet presAssocID="{3E4D21D1-F5B4-4892-9DA7-9A4580F120B2}" presName="composite2" presStyleCnt="0"/>
      <dgm:spPr/>
      <dgm:t>
        <a:bodyPr/>
        <a:lstStyle/>
        <a:p>
          <a:endParaRPr lang="ru-RU"/>
        </a:p>
      </dgm:t>
    </dgm:pt>
    <dgm:pt modelId="{320834C1-EA75-4A79-A4DB-C674812CB1E6}" type="pres">
      <dgm:prSet presAssocID="{3E4D21D1-F5B4-4892-9DA7-9A4580F120B2}" presName="background2" presStyleLbl="node2" presStyleIdx="2" presStyleCnt="4"/>
      <dgm:spPr/>
      <dgm:t>
        <a:bodyPr/>
        <a:lstStyle/>
        <a:p>
          <a:endParaRPr lang="ru-RU"/>
        </a:p>
      </dgm:t>
    </dgm:pt>
    <dgm:pt modelId="{3B8D95A3-3EB5-4901-A6E7-38C471296ED2}" type="pres">
      <dgm:prSet presAssocID="{3E4D21D1-F5B4-4892-9DA7-9A4580F120B2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12C26-2E24-47E1-9ABA-5BA1A5878F4D}" type="pres">
      <dgm:prSet presAssocID="{3E4D21D1-F5B4-4892-9DA7-9A4580F120B2}" presName="hierChild3" presStyleCnt="0"/>
      <dgm:spPr/>
      <dgm:t>
        <a:bodyPr/>
        <a:lstStyle/>
        <a:p>
          <a:endParaRPr lang="ru-RU"/>
        </a:p>
      </dgm:t>
    </dgm:pt>
    <dgm:pt modelId="{A2A464D1-90BA-45E1-955F-DA0A471A826E}" type="pres">
      <dgm:prSet presAssocID="{0BAE6BF9-E0B7-4DA5-8494-96F5A069F51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AA6D7F5-533C-4AED-A5D6-F5DD4FEA6CF1}" type="pres">
      <dgm:prSet presAssocID="{FD647D42-69D2-41FD-BDDD-E20FF1D3B3B5}" presName="hierRoot3" presStyleCnt="0"/>
      <dgm:spPr/>
      <dgm:t>
        <a:bodyPr/>
        <a:lstStyle/>
        <a:p>
          <a:endParaRPr lang="ru-RU"/>
        </a:p>
      </dgm:t>
    </dgm:pt>
    <dgm:pt modelId="{0CFBC420-D21C-4D2F-A23A-215EEA0AF867}" type="pres">
      <dgm:prSet presAssocID="{FD647D42-69D2-41FD-BDDD-E20FF1D3B3B5}" presName="composite3" presStyleCnt="0"/>
      <dgm:spPr/>
      <dgm:t>
        <a:bodyPr/>
        <a:lstStyle/>
        <a:p>
          <a:endParaRPr lang="ru-RU"/>
        </a:p>
      </dgm:t>
    </dgm:pt>
    <dgm:pt modelId="{054BCD64-517D-485B-BA4A-0AF2EBAEF226}" type="pres">
      <dgm:prSet presAssocID="{FD647D42-69D2-41FD-BDDD-E20FF1D3B3B5}" presName="background3" presStyleLbl="node3" presStyleIdx="2" presStyleCnt="3"/>
      <dgm:spPr/>
      <dgm:t>
        <a:bodyPr/>
        <a:lstStyle/>
        <a:p>
          <a:endParaRPr lang="ru-RU"/>
        </a:p>
      </dgm:t>
    </dgm:pt>
    <dgm:pt modelId="{F0E875C7-E0B6-480B-8A2F-EF45AE4F23A4}" type="pres">
      <dgm:prSet presAssocID="{FD647D42-69D2-41FD-BDDD-E20FF1D3B3B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43738-8983-4033-9131-4B675A1B0E34}" type="pres">
      <dgm:prSet presAssocID="{FD647D42-69D2-41FD-BDDD-E20FF1D3B3B5}" presName="hierChild4" presStyleCnt="0"/>
      <dgm:spPr/>
      <dgm:t>
        <a:bodyPr/>
        <a:lstStyle/>
        <a:p>
          <a:endParaRPr lang="ru-RU"/>
        </a:p>
      </dgm:t>
    </dgm:pt>
    <dgm:pt modelId="{899932F7-F99D-40D9-9931-EFC232290ED8}" type="pres">
      <dgm:prSet presAssocID="{BDD8EB5F-4588-40F5-B423-8895749579CA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8BBD120-1975-4396-97B6-5D0D27DD01DE}" type="pres">
      <dgm:prSet presAssocID="{A69A1711-56F0-4B1B-BE76-5FA7E941C331}" presName="hierRoot2" presStyleCnt="0"/>
      <dgm:spPr/>
      <dgm:t>
        <a:bodyPr/>
        <a:lstStyle/>
        <a:p>
          <a:endParaRPr lang="ru-RU"/>
        </a:p>
      </dgm:t>
    </dgm:pt>
    <dgm:pt modelId="{89990441-EC16-4F1E-9E95-0AE2AFBC0DD3}" type="pres">
      <dgm:prSet presAssocID="{A69A1711-56F0-4B1B-BE76-5FA7E941C331}" presName="composite2" presStyleCnt="0"/>
      <dgm:spPr/>
      <dgm:t>
        <a:bodyPr/>
        <a:lstStyle/>
        <a:p>
          <a:endParaRPr lang="ru-RU"/>
        </a:p>
      </dgm:t>
    </dgm:pt>
    <dgm:pt modelId="{C997CAF8-D902-474B-A02C-09B40143F26C}" type="pres">
      <dgm:prSet presAssocID="{A69A1711-56F0-4B1B-BE76-5FA7E941C331}" presName="background2" presStyleLbl="node2" presStyleIdx="3" presStyleCnt="4"/>
      <dgm:spPr/>
      <dgm:t>
        <a:bodyPr/>
        <a:lstStyle/>
        <a:p>
          <a:endParaRPr lang="ru-RU"/>
        </a:p>
      </dgm:t>
    </dgm:pt>
    <dgm:pt modelId="{95FBE807-5A1E-419D-9C25-A7BA0F2CF161}" type="pres">
      <dgm:prSet presAssocID="{A69A1711-56F0-4B1B-BE76-5FA7E941C331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81BEA-3844-4FE7-9D14-A6E6DA74B539}" type="pres">
      <dgm:prSet presAssocID="{A69A1711-56F0-4B1B-BE76-5FA7E941C331}" presName="hierChild3" presStyleCnt="0"/>
      <dgm:spPr/>
      <dgm:t>
        <a:bodyPr/>
        <a:lstStyle/>
        <a:p>
          <a:endParaRPr lang="ru-RU"/>
        </a:p>
      </dgm:t>
    </dgm:pt>
  </dgm:ptLst>
  <dgm:cxnLst>
    <dgm:cxn modelId="{0A2E8BA3-5080-4B35-A3BE-B421DFA3EF6C}" srcId="{3E4D21D1-F5B4-4892-9DA7-9A4580F120B2}" destId="{FD647D42-69D2-41FD-BDDD-E20FF1D3B3B5}" srcOrd="0" destOrd="0" parTransId="{0BAE6BF9-E0B7-4DA5-8494-96F5A069F518}" sibTransId="{66E96B73-8DC5-4114-A997-5D3BD27A80A0}"/>
    <dgm:cxn modelId="{CB1B2AA7-73A0-4B81-8EB3-6F4FA3012F38}" type="presOf" srcId="{E3E5320F-0571-49B6-BFDC-371C89DB8A02}" destId="{BF5655AE-4BF8-42F6-BB5F-4C195C00E00C}" srcOrd="0" destOrd="0" presId="urn:microsoft.com/office/officeart/2005/8/layout/hierarchy1"/>
    <dgm:cxn modelId="{60931710-3F31-4D8C-B284-43CE26A740DB}" type="presOf" srcId="{21304B4C-0790-4F0C-976C-EB8EE5D1249E}" destId="{D00C5C40-A879-42AC-B73D-CF298B9A5FA2}" srcOrd="0" destOrd="0" presId="urn:microsoft.com/office/officeart/2005/8/layout/hierarchy1"/>
    <dgm:cxn modelId="{325C3A7A-2645-4414-9D50-5F0669D2E4EA}" srcId="{09CCC012-35F9-4438-A6E5-09396A7A7CD3}" destId="{93D89CD3-D3D5-464A-B9AD-EFED5EE54252}" srcOrd="0" destOrd="0" parTransId="{E3E5320F-0571-49B6-BFDC-371C89DB8A02}" sibTransId="{E66D3206-E10C-4E48-A7DD-A37B42E7F757}"/>
    <dgm:cxn modelId="{86936328-2C68-4757-A874-90A76074A843}" type="presOf" srcId="{BDD8EB5F-4588-40F5-B423-8895749579CA}" destId="{899932F7-F99D-40D9-9931-EFC232290ED8}" srcOrd="0" destOrd="0" presId="urn:microsoft.com/office/officeart/2005/8/layout/hierarchy1"/>
    <dgm:cxn modelId="{6E8F2669-D217-4BAD-A52D-2DAED64AF06E}" type="presOf" srcId="{93D89CD3-D3D5-464A-B9AD-EFED5EE54252}" destId="{90D6F6E8-4926-47B1-B271-3DBDF890D05E}" srcOrd="0" destOrd="0" presId="urn:microsoft.com/office/officeart/2005/8/layout/hierarchy1"/>
    <dgm:cxn modelId="{08CCB0F2-A8FD-4E33-B89F-6969E1CB3E27}" type="presOf" srcId="{79BC7C7B-8D75-4DFB-A8AE-95F29E51FF82}" destId="{CBE4DA61-B94B-462F-9A97-0FC8F235EF0B}" srcOrd="0" destOrd="0" presId="urn:microsoft.com/office/officeart/2005/8/layout/hierarchy1"/>
    <dgm:cxn modelId="{907349C9-2D12-4BAA-85FD-0D2CF5617B67}" type="presOf" srcId="{FD647D42-69D2-41FD-BDDD-E20FF1D3B3B5}" destId="{F0E875C7-E0B6-480B-8A2F-EF45AE4F23A4}" srcOrd="0" destOrd="0" presId="urn:microsoft.com/office/officeart/2005/8/layout/hierarchy1"/>
    <dgm:cxn modelId="{0989C520-158E-48BC-8F6A-92BFBAAE1B9E}" srcId="{DDBD7037-D858-4B7E-9A59-7547BF820208}" destId="{79BC7C7B-8D75-4DFB-A8AE-95F29E51FF82}" srcOrd="0" destOrd="0" parTransId="{B5942DF0-300E-4CB5-B343-9ACD294BCF0F}" sibTransId="{A5C60475-A739-4A95-886C-FF4B54F45EA4}"/>
    <dgm:cxn modelId="{81042BD8-35D8-4110-BAE6-3A32160E524D}" srcId="{BE506E7A-3B0A-4337-B2C1-60EF9CBB4834}" destId="{21304B4C-0790-4F0C-976C-EB8EE5D1249E}" srcOrd="0" destOrd="0" parTransId="{CEBEA64C-51E9-4895-B609-FBEB0FFDF97A}" sibTransId="{29B5876B-14E7-4DF1-9C51-8E0CBF41ABAD}"/>
    <dgm:cxn modelId="{BA530290-3C8D-45F4-BD37-2748B6E90462}" srcId="{21304B4C-0790-4F0C-976C-EB8EE5D1249E}" destId="{4104B960-C450-4157-93F7-83FCBB237F35}" srcOrd="1" destOrd="0" parTransId="{BA4BDA27-ADC5-4718-8E84-D19F2F72F44E}" sibTransId="{8D54A5F4-3C9C-41F7-968A-38BB2C4BC9DD}"/>
    <dgm:cxn modelId="{CD0560CB-5C3C-4DAB-A5C9-4436BDC04BA0}" type="presOf" srcId="{BE506E7A-3B0A-4337-B2C1-60EF9CBB4834}" destId="{28302425-D89F-4E33-887F-65A8BF5496A9}" srcOrd="0" destOrd="0" presId="urn:microsoft.com/office/officeart/2005/8/layout/hierarchy1"/>
    <dgm:cxn modelId="{19777FAB-1C7E-47A1-8E60-6C4428BC48F9}" type="presOf" srcId="{3E4D21D1-F5B4-4892-9DA7-9A4580F120B2}" destId="{3B8D95A3-3EB5-4901-A6E7-38C471296ED2}" srcOrd="0" destOrd="0" presId="urn:microsoft.com/office/officeart/2005/8/layout/hierarchy1"/>
    <dgm:cxn modelId="{B772E5ED-CAB7-4C48-BEC1-720BEC6E515B}" srcId="{21304B4C-0790-4F0C-976C-EB8EE5D1249E}" destId="{A69A1711-56F0-4B1B-BE76-5FA7E941C331}" srcOrd="3" destOrd="0" parTransId="{BDD8EB5F-4588-40F5-B423-8895749579CA}" sibTransId="{6A7828DA-1BEA-4A85-A568-4658067DD244}"/>
    <dgm:cxn modelId="{3AB8EBFF-FF1B-4486-8E9C-26CA8A70F962}" type="presOf" srcId="{BA4BDA27-ADC5-4718-8E84-D19F2F72F44E}" destId="{F49F2F52-6D12-4093-9F45-B415F339DBAB}" srcOrd="0" destOrd="0" presId="urn:microsoft.com/office/officeart/2005/8/layout/hierarchy1"/>
    <dgm:cxn modelId="{C9D609FA-5D3F-433A-9BC3-74576E65F442}" type="presOf" srcId="{170D316E-0D1B-49C7-AEF7-FAF35746F386}" destId="{283C79DA-671C-4448-9346-80DF7962F037}" srcOrd="0" destOrd="0" presId="urn:microsoft.com/office/officeart/2005/8/layout/hierarchy1"/>
    <dgm:cxn modelId="{BF2F9A86-AD5F-4B93-9806-BF793C3CBB8C}" type="presOf" srcId="{4104B960-C450-4157-93F7-83FCBB237F35}" destId="{1100A733-8A53-4045-826E-A8228788E48B}" srcOrd="0" destOrd="0" presId="urn:microsoft.com/office/officeart/2005/8/layout/hierarchy1"/>
    <dgm:cxn modelId="{6332F456-8C37-42D6-9597-6C3DFF676969}" type="presOf" srcId="{09CCC012-35F9-4438-A6E5-09396A7A7CD3}" destId="{2AA174DD-F6C8-4D4B-8FA5-56078AB5ED0C}" srcOrd="0" destOrd="0" presId="urn:microsoft.com/office/officeart/2005/8/layout/hierarchy1"/>
    <dgm:cxn modelId="{E480DB12-9766-4B70-81A3-B3EBC3571771}" type="presOf" srcId="{0BAE6BF9-E0B7-4DA5-8494-96F5A069F518}" destId="{A2A464D1-90BA-45E1-955F-DA0A471A826E}" srcOrd="0" destOrd="0" presId="urn:microsoft.com/office/officeart/2005/8/layout/hierarchy1"/>
    <dgm:cxn modelId="{6D60E7A9-55EC-4E9C-B6E8-E857FC8A5236}" type="presOf" srcId="{06B58B31-D167-4D68-9773-E69302C4123F}" destId="{FEFA1B25-1EB2-4793-A0CF-7028C34FB0B6}" srcOrd="0" destOrd="0" presId="urn:microsoft.com/office/officeart/2005/8/layout/hierarchy1"/>
    <dgm:cxn modelId="{55C16D5E-3187-48D4-8C28-A7407AD9ABDF}" srcId="{4104B960-C450-4157-93F7-83FCBB237F35}" destId="{DDBD7037-D858-4B7E-9A59-7547BF820208}" srcOrd="0" destOrd="0" parTransId="{06B58B31-D167-4D68-9773-E69302C4123F}" sibTransId="{572E3235-149C-45DA-A064-0BC7FFEBAB52}"/>
    <dgm:cxn modelId="{B17BB1E7-B18B-4035-B66A-F3D6FCDEDBB0}" type="presOf" srcId="{9B389B13-DBB6-43E8-A90E-CF570DC1ECEB}" destId="{B83B3551-ADAD-42D7-8AEA-A246019001E0}" srcOrd="0" destOrd="0" presId="urn:microsoft.com/office/officeart/2005/8/layout/hierarchy1"/>
    <dgm:cxn modelId="{37C3266A-4205-4D39-A619-23B9ED2EC43B}" type="presOf" srcId="{A69A1711-56F0-4B1B-BE76-5FA7E941C331}" destId="{95FBE807-5A1E-419D-9C25-A7BA0F2CF161}" srcOrd="0" destOrd="0" presId="urn:microsoft.com/office/officeart/2005/8/layout/hierarchy1"/>
    <dgm:cxn modelId="{BEA2EE75-11DD-40E8-A9D0-175518EB03E1}" srcId="{21304B4C-0790-4F0C-976C-EB8EE5D1249E}" destId="{170D316E-0D1B-49C7-AEF7-FAF35746F386}" srcOrd="0" destOrd="0" parTransId="{F7284CE2-7811-4375-9499-B83D53618C04}" sibTransId="{9FD48AC1-E0EA-4AC2-8F0D-E1FC7FDF421B}"/>
    <dgm:cxn modelId="{A582AA32-FDD4-41E9-89FB-326E74B4FE43}" srcId="{170D316E-0D1B-49C7-AEF7-FAF35746F386}" destId="{09CCC012-35F9-4438-A6E5-09396A7A7CD3}" srcOrd="0" destOrd="0" parTransId="{3EAB551E-6B3B-4D5B-AF5D-E98DA8B774D1}" sibTransId="{21C6D7C8-C129-4C70-A27E-46F434141284}"/>
    <dgm:cxn modelId="{51C24367-90DE-464B-A23D-E0577C31808A}" srcId="{21304B4C-0790-4F0C-976C-EB8EE5D1249E}" destId="{3E4D21D1-F5B4-4892-9DA7-9A4580F120B2}" srcOrd="2" destOrd="0" parTransId="{9B389B13-DBB6-43E8-A90E-CF570DC1ECEB}" sibTransId="{FF24EA69-4390-49CD-A654-5835EB2C0202}"/>
    <dgm:cxn modelId="{7BDCAAEF-0DD0-450E-B0A6-ACBBFB22AD57}" type="presOf" srcId="{3EAB551E-6B3B-4D5B-AF5D-E98DA8B774D1}" destId="{A8F516F1-F9DA-4E62-ADE3-ECB0D923AA62}" srcOrd="0" destOrd="0" presId="urn:microsoft.com/office/officeart/2005/8/layout/hierarchy1"/>
    <dgm:cxn modelId="{45F2D6D6-AD25-46CF-862D-053F28CD8B6F}" type="presOf" srcId="{F7284CE2-7811-4375-9499-B83D53618C04}" destId="{9EC37D2E-CCAF-450E-A093-DE745328BBD9}" srcOrd="0" destOrd="0" presId="urn:microsoft.com/office/officeart/2005/8/layout/hierarchy1"/>
    <dgm:cxn modelId="{3F6BF065-CABF-400F-94DC-D8DB7ECEB21A}" type="presOf" srcId="{DDBD7037-D858-4B7E-9A59-7547BF820208}" destId="{9120AC0A-2233-4B10-BA63-4010926950AC}" srcOrd="0" destOrd="0" presId="urn:microsoft.com/office/officeart/2005/8/layout/hierarchy1"/>
    <dgm:cxn modelId="{344C9AE0-C4F4-4B93-8DF7-AE1ABB425860}" type="presOf" srcId="{B5942DF0-300E-4CB5-B343-9ACD294BCF0F}" destId="{55714D84-5DA9-44C5-B8EB-C6D137C38933}" srcOrd="0" destOrd="0" presId="urn:microsoft.com/office/officeart/2005/8/layout/hierarchy1"/>
    <dgm:cxn modelId="{0FCD807D-F4DB-43E1-AE5B-316058E2BD85}" type="presParOf" srcId="{28302425-D89F-4E33-887F-65A8BF5496A9}" destId="{E5D2F7F9-D798-48ED-93BD-5AB09D7ED835}" srcOrd="0" destOrd="0" presId="urn:microsoft.com/office/officeart/2005/8/layout/hierarchy1"/>
    <dgm:cxn modelId="{E7F2EC24-E498-4EB7-9406-62A15320DE91}" type="presParOf" srcId="{E5D2F7F9-D798-48ED-93BD-5AB09D7ED835}" destId="{AFFD1FA1-9654-423D-8376-BCEB33EC3DF3}" srcOrd="0" destOrd="0" presId="urn:microsoft.com/office/officeart/2005/8/layout/hierarchy1"/>
    <dgm:cxn modelId="{F52AE119-91A9-4A2E-9FCC-4FFFD62EE288}" type="presParOf" srcId="{AFFD1FA1-9654-423D-8376-BCEB33EC3DF3}" destId="{C616C5F8-FA26-489A-9696-1E12C1B6C9E0}" srcOrd="0" destOrd="0" presId="urn:microsoft.com/office/officeart/2005/8/layout/hierarchy1"/>
    <dgm:cxn modelId="{09C2AE72-FBD9-4E01-8FD7-8551DBFF3099}" type="presParOf" srcId="{AFFD1FA1-9654-423D-8376-BCEB33EC3DF3}" destId="{D00C5C40-A879-42AC-B73D-CF298B9A5FA2}" srcOrd="1" destOrd="0" presId="urn:microsoft.com/office/officeart/2005/8/layout/hierarchy1"/>
    <dgm:cxn modelId="{C33C8100-6AA1-492F-B9A5-7CF8919B0032}" type="presParOf" srcId="{E5D2F7F9-D798-48ED-93BD-5AB09D7ED835}" destId="{AE4EAC22-9D24-4C6C-BAE9-B2D6F56CAFCC}" srcOrd="1" destOrd="0" presId="urn:microsoft.com/office/officeart/2005/8/layout/hierarchy1"/>
    <dgm:cxn modelId="{B9B5059D-7B0F-43D9-9D22-42D31F237C68}" type="presParOf" srcId="{AE4EAC22-9D24-4C6C-BAE9-B2D6F56CAFCC}" destId="{9EC37D2E-CCAF-450E-A093-DE745328BBD9}" srcOrd="0" destOrd="0" presId="urn:microsoft.com/office/officeart/2005/8/layout/hierarchy1"/>
    <dgm:cxn modelId="{1C618654-F44A-422B-B11F-7DFDED05C7A6}" type="presParOf" srcId="{AE4EAC22-9D24-4C6C-BAE9-B2D6F56CAFCC}" destId="{9E208841-448C-48A7-A446-ED1A2A402D28}" srcOrd="1" destOrd="0" presId="urn:microsoft.com/office/officeart/2005/8/layout/hierarchy1"/>
    <dgm:cxn modelId="{69C171B4-2BB6-48C3-931F-09E3E6656B4F}" type="presParOf" srcId="{9E208841-448C-48A7-A446-ED1A2A402D28}" destId="{A8D9095C-29B3-4675-9B79-521B8587C49F}" srcOrd="0" destOrd="0" presId="urn:microsoft.com/office/officeart/2005/8/layout/hierarchy1"/>
    <dgm:cxn modelId="{7BD252EB-54C7-4DC7-A544-2B1D3FBC5FD4}" type="presParOf" srcId="{A8D9095C-29B3-4675-9B79-521B8587C49F}" destId="{8E9AC936-8D81-4B51-9223-57CF132C1E93}" srcOrd="0" destOrd="0" presId="urn:microsoft.com/office/officeart/2005/8/layout/hierarchy1"/>
    <dgm:cxn modelId="{70F8C44E-DD04-48C7-82AA-BB88EDB08DB0}" type="presParOf" srcId="{A8D9095C-29B3-4675-9B79-521B8587C49F}" destId="{283C79DA-671C-4448-9346-80DF7962F037}" srcOrd="1" destOrd="0" presId="urn:microsoft.com/office/officeart/2005/8/layout/hierarchy1"/>
    <dgm:cxn modelId="{89C9970E-9D86-483C-9DC3-1BFAB1B79B1E}" type="presParOf" srcId="{9E208841-448C-48A7-A446-ED1A2A402D28}" destId="{25F45152-E1A9-4005-964A-309C0846D721}" srcOrd="1" destOrd="0" presId="urn:microsoft.com/office/officeart/2005/8/layout/hierarchy1"/>
    <dgm:cxn modelId="{03BB4427-6EED-49CF-83F3-DCE54EDCD2FC}" type="presParOf" srcId="{25F45152-E1A9-4005-964A-309C0846D721}" destId="{A8F516F1-F9DA-4E62-ADE3-ECB0D923AA62}" srcOrd="0" destOrd="0" presId="urn:microsoft.com/office/officeart/2005/8/layout/hierarchy1"/>
    <dgm:cxn modelId="{B4B64DD0-764B-461C-847B-839E8F0770A8}" type="presParOf" srcId="{25F45152-E1A9-4005-964A-309C0846D721}" destId="{F9BE40C3-A0B1-44FD-8681-4444D0B474C0}" srcOrd="1" destOrd="0" presId="urn:microsoft.com/office/officeart/2005/8/layout/hierarchy1"/>
    <dgm:cxn modelId="{7F4A3DC5-F59D-4691-B8A4-AA4A6A02FF09}" type="presParOf" srcId="{F9BE40C3-A0B1-44FD-8681-4444D0B474C0}" destId="{E033A4AE-23F4-40D1-A617-0BA3EA953480}" srcOrd="0" destOrd="0" presId="urn:microsoft.com/office/officeart/2005/8/layout/hierarchy1"/>
    <dgm:cxn modelId="{781F2250-430B-46AD-8743-2AD88DBDAE6A}" type="presParOf" srcId="{E033A4AE-23F4-40D1-A617-0BA3EA953480}" destId="{A340DE12-B043-410F-8675-2822CC4A213B}" srcOrd="0" destOrd="0" presId="urn:microsoft.com/office/officeart/2005/8/layout/hierarchy1"/>
    <dgm:cxn modelId="{7E8DD724-A664-40EB-8028-D6738762D657}" type="presParOf" srcId="{E033A4AE-23F4-40D1-A617-0BA3EA953480}" destId="{2AA174DD-F6C8-4D4B-8FA5-56078AB5ED0C}" srcOrd="1" destOrd="0" presId="urn:microsoft.com/office/officeart/2005/8/layout/hierarchy1"/>
    <dgm:cxn modelId="{53069FEF-E675-40D3-9659-41C2BB7EC2D9}" type="presParOf" srcId="{F9BE40C3-A0B1-44FD-8681-4444D0B474C0}" destId="{655CE114-7F51-41FB-AAE7-673E85D5BA1A}" srcOrd="1" destOrd="0" presId="urn:microsoft.com/office/officeart/2005/8/layout/hierarchy1"/>
    <dgm:cxn modelId="{1B12BC63-75AE-4CE2-8790-78EB8369D2ED}" type="presParOf" srcId="{655CE114-7F51-41FB-AAE7-673E85D5BA1A}" destId="{BF5655AE-4BF8-42F6-BB5F-4C195C00E00C}" srcOrd="0" destOrd="0" presId="urn:microsoft.com/office/officeart/2005/8/layout/hierarchy1"/>
    <dgm:cxn modelId="{A685D0F2-B28F-42C2-8F02-2A3C5CE1F9C9}" type="presParOf" srcId="{655CE114-7F51-41FB-AAE7-673E85D5BA1A}" destId="{EAD89B18-3180-4B9E-B1E3-81CDC14B12B2}" srcOrd="1" destOrd="0" presId="urn:microsoft.com/office/officeart/2005/8/layout/hierarchy1"/>
    <dgm:cxn modelId="{82E03ACF-5D26-41B7-990E-5A06B4BB7C55}" type="presParOf" srcId="{EAD89B18-3180-4B9E-B1E3-81CDC14B12B2}" destId="{12C639C4-035F-436B-BE42-EEB247CCA4CC}" srcOrd="0" destOrd="0" presId="urn:microsoft.com/office/officeart/2005/8/layout/hierarchy1"/>
    <dgm:cxn modelId="{9CEA1F9B-7F1B-432D-845B-5E5C65D88D8D}" type="presParOf" srcId="{12C639C4-035F-436B-BE42-EEB247CCA4CC}" destId="{0C1170AC-09EF-48B3-8073-DB0F9BB22142}" srcOrd="0" destOrd="0" presId="urn:microsoft.com/office/officeart/2005/8/layout/hierarchy1"/>
    <dgm:cxn modelId="{16E0533C-27A7-4334-9654-F3D00B91EA56}" type="presParOf" srcId="{12C639C4-035F-436B-BE42-EEB247CCA4CC}" destId="{90D6F6E8-4926-47B1-B271-3DBDF890D05E}" srcOrd="1" destOrd="0" presId="urn:microsoft.com/office/officeart/2005/8/layout/hierarchy1"/>
    <dgm:cxn modelId="{76F10EC3-FCC7-4835-B476-0DC9C8D338A5}" type="presParOf" srcId="{EAD89B18-3180-4B9E-B1E3-81CDC14B12B2}" destId="{C6AC8F83-49A6-442C-996C-FDF754110AE8}" srcOrd="1" destOrd="0" presId="urn:microsoft.com/office/officeart/2005/8/layout/hierarchy1"/>
    <dgm:cxn modelId="{377DEFCF-EB33-427E-B692-08CB1BAD2125}" type="presParOf" srcId="{AE4EAC22-9D24-4C6C-BAE9-B2D6F56CAFCC}" destId="{F49F2F52-6D12-4093-9F45-B415F339DBAB}" srcOrd="2" destOrd="0" presId="urn:microsoft.com/office/officeart/2005/8/layout/hierarchy1"/>
    <dgm:cxn modelId="{D5F148EB-F311-41B5-81D2-4DE066E88B9E}" type="presParOf" srcId="{AE4EAC22-9D24-4C6C-BAE9-B2D6F56CAFCC}" destId="{5BD5EC9A-9D2E-4C2F-9393-D04E5D4033C7}" srcOrd="3" destOrd="0" presId="urn:microsoft.com/office/officeart/2005/8/layout/hierarchy1"/>
    <dgm:cxn modelId="{C5FDFF9B-0AAE-40AF-8F89-41709E2B12DD}" type="presParOf" srcId="{5BD5EC9A-9D2E-4C2F-9393-D04E5D4033C7}" destId="{6CF39BC2-C337-4964-AE87-F30F61F73D31}" srcOrd="0" destOrd="0" presId="urn:microsoft.com/office/officeart/2005/8/layout/hierarchy1"/>
    <dgm:cxn modelId="{1AE45044-B0C0-4DB7-9303-8EE4A667CE9D}" type="presParOf" srcId="{6CF39BC2-C337-4964-AE87-F30F61F73D31}" destId="{7ECC7FB5-2EF9-4501-A44C-6BF59978EB05}" srcOrd="0" destOrd="0" presId="urn:microsoft.com/office/officeart/2005/8/layout/hierarchy1"/>
    <dgm:cxn modelId="{080DF3C7-1F97-4FA9-A80E-C4023D1D6D6F}" type="presParOf" srcId="{6CF39BC2-C337-4964-AE87-F30F61F73D31}" destId="{1100A733-8A53-4045-826E-A8228788E48B}" srcOrd="1" destOrd="0" presId="urn:microsoft.com/office/officeart/2005/8/layout/hierarchy1"/>
    <dgm:cxn modelId="{50BF8CCA-3DDF-48B7-A56D-21DDF11E6B5E}" type="presParOf" srcId="{5BD5EC9A-9D2E-4C2F-9393-D04E5D4033C7}" destId="{C0FC223C-0545-47DB-9DA4-79C4F7DB41F6}" srcOrd="1" destOrd="0" presId="urn:microsoft.com/office/officeart/2005/8/layout/hierarchy1"/>
    <dgm:cxn modelId="{6CCC900E-5208-44EF-B7CB-AA6C61255615}" type="presParOf" srcId="{C0FC223C-0545-47DB-9DA4-79C4F7DB41F6}" destId="{FEFA1B25-1EB2-4793-A0CF-7028C34FB0B6}" srcOrd="0" destOrd="0" presId="urn:microsoft.com/office/officeart/2005/8/layout/hierarchy1"/>
    <dgm:cxn modelId="{0774759A-B685-429A-9523-D87BBC7FCE4D}" type="presParOf" srcId="{C0FC223C-0545-47DB-9DA4-79C4F7DB41F6}" destId="{AECA410B-2207-4CC6-A664-0F61ADBCDB7C}" srcOrd="1" destOrd="0" presId="urn:microsoft.com/office/officeart/2005/8/layout/hierarchy1"/>
    <dgm:cxn modelId="{4A0790A6-9AA4-406C-8EC8-51FFBAADAEDB}" type="presParOf" srcId="{AECA410B-2207-4CC6-A664-0F61ADBCDB7C}" destId="{3E096DAF-9964-4DCA-B98D-07B627B98A68}" srcOrd="0" destOrd="0" presId="urn:microsoft.com/office/officeart/2005/8/layout/hierarchy1"/>
    <dgm:cxn modelId="{B6E39236-FEB6-424E-85A6-CE3D5137F80E}" type="presParOf" srcId="{3E096DAF-9964-4DCA-B98D-07B627B98A68}" destId="{2E1BE68D-E8C1-4A06-95CA-2F4B32A5DC64}" srcOrd="0" destOrd="0" presId="urn:microsoft.com/office/officeart/2005/8/layout/hierarchy1"/>
    <dgm:cxn modelId="{81E832AC-B84E-4E4F-99EF-09BEC1C882DB}" type="presParOf" srcId="{3E096DAF-9964-4DCA-B98D-07B627B98A68}" destId="{9120AC0A-2233-4B10-BA63-4010926950AC}" srcOrd="1" destOrd="0" presId="urn:microsoft.com/office/officeart/2005/8/layout/hierarchy1"/>
    <dgm:cxn modelId="{FBABCE7A-3DCA-4AD5-A7AD-213FB84CCDA3}" type="presParOf" srcId="{AECA410B-2207-4CC6-A664-0F61ADBCDB7C}" destId="{23A14185-5383-46D8-AB27-ED45CEE8D6E6}" srcOrd="1" destOrd="0" presId="urn:microsoft.com/office/officeart/2005/8/layout/hierarchy1"/>
    <dgm:cxn modelId="{8CF089A0-BDCA-472B-8F4C-F1B14D86329F}" type="presParOf" srcId="{23A14185-5383-46D8-AB27-ED45CEE8D6E6}" destId="{55714D84-5DA9-44C5-B8EB-C6D137C38933}" srcOrd="0" destOrd="0" presId="urn:microsoft.com/office/officeart/2005/8/layout/hierarchy1"/>
    <dgm:cxn modelId="{108A9261-D4D0-4754-BC7B-0813EABCDB69}" type="presParOf" srcId="{23A14185-5383-46D8-AB27-ED45CEE8D6E6}" destId="{01308BF4-F11F-4468-A688-15F9F23277CC}" srcOrd="1" destOrd="0" presId="urn:microsoft.com/office/officeart/2005/8/layout/hierarchy1"/>
    <dgm:cxn modelId="{5B0A2C2F-98E7-41F0-B1C1-F716F76DD45B}" type="presParOf" srcId="{01308BF4-F11F-4468-A688-15F9F23277CC}" destId="{770DE5F0-F467-41BE-AF44-3A2ED409F688}" srcOrd="0" destOrd="0" presId="urn:microsoft.com/office/officeart/2005/8/layout/hierarchy1"/>
    <dgm:cxn modelId="{81E5613B-B808-418E-B07F-91A93B019F5A}" type="presParOf" srcId="{770DE5F0-F467-41BE-AF44-3A2ED409F688}" destId="{3D53A056-4FBC-40E3-BF05-F4C7D0558043}" srcOrd="0" destOrd="0" presId="urn:microsoft.com/office/officeart/2005/8/layout/hierarchy1"/>
    <dgm:cxn modelId="{FAAFED07-7619-42DF-9190-2017852871B4}" type="presParOf" srcId="{770DE5F0-F467-41BE-AF44-3A2ED409F688}" destId="{CBE4DA61-B94B-462F-9A97-0FC8F235EF0B}" srcOrd="1" destOrd="0" presId="urn:microsoft.com/office/officeart/2005/8/layout/hierarchy1"/>
    <dgm:cxn modelId="{50FC15BD-C261-49A0-989D-EDD2357E614D}" type="presParOf" srcId="{01308BF4-F11F-4468-A688-15F9F23277CC}" destId="{180F0CD5-C30A-4679-9B22-4D8D8B86A5E6}" srcOrd="1" destOrd="0" presId="urn:microsoft.com/office/officeart/2005/8/layout/hierarchy1"/>
    <dgm:cxn modelId="{F5455688-4B0D-4003-909F-702C305E003B}" type="presParOf" srcId="{AE4EAC22-9D24-4C6C-BAE9-B2D6F56CAFCC}" destId="{B83B3551-ADAD-42D7-8AEA-A246019001E0}" srcOrd="4" destOrd="0" presId="urn:microsoft.com/office/officeart/2005/8/layout/hierarchy1"/>
    <dgm:cxn modelId="{E6CD860E-493E-42CB-B659-2B07D99866E4}" type="presParOf" srcId="{AE4EAC22-9D24-4C6C-BAE9-B2D6F56CAFCC}" destId="{00337A63-3EBD-4D05-952E-61D9CD140E97}" srcOrd="5" destOrd="0" presId="urn:microsoft.com/office/officeart/2005/8/layout/hierarchy1"/>
    <dgm:cxn modelId="{8ECE3162-2BE5-40B6-A56E-11C0FD5F41D8}" type="presParOf" srcId="{00337A63-3EBD-4D05-952E-61D9CD140E97}" destId="{65ED0A7D-C769-4885-8354-EB592363BF71}" srcOrd="0" destOrd="0" presId="urn:microsoft.com/office/officeart/2005/8/layout/hierarchy1"/>
    <dgm:cxn modelId="{4C05CEFA-F4C3-4E25-ACC7-72137DDFC0C9}" type="presParOf" srcId="{65ED0A7D-C769-4885-8354-EB592363BF71}" destId="{320834C1-EA75-4A79-A4DB-C674812CB1E6}" srcOrd="0" destOrd="0" presId="urn:microsoft.com/office/officeart/2005/8/layout/hierarchy1"/>
    <dgm:cxn modelId="{7495AA18-9F44-4546-925B-1D2470507B69}" type="presParOf" srcId="{65ED0A7D-C769-4885-8354-EB592363BF71}" destId="{3B8D95A3-3EB5-4901-A6E7-38C471296ED2}" srcOrd="1" destOrd="0" presId="urn:microsoft.com/office/officeart/2005/8/layout/hierarchy1"/>
    <dgm:cxn modelId="{60A57D27-68D3-4D0A-92CE-EADD8EB50760}" type="presParOf" srcId="{00337A63-3EBD-4D05-952E-61D9CD140E97}" destId="{F5C12C26-2E24-47E1-9ABA-5BA1A5878F4D}" srcOrd="1" destOrd="0" presId="urn:microsoft.com/office/officeart/2005/8/layout/hierarchy1"/>
    <dgm:cxn modelId="{6A0EFAB7-F05A-42FE-849E-479FE6AE8929}" type="presParOf" srcId="{F5C12C26-2E24-47E1-9ABA-5BA1A5878F4D}" destId="{A2A464D1-90BA-45E1-955F-DA0A471A826E}" srcOrd="0" destOrd="0" presId="urn:microsoft.com/office/officeart/2005/8/layout/hierarchy1"/>
    <dgm:cxn modelId="{9DC46870-4A8D-445A-BFB9-BD71D2933296}" type="presParOf" srcId="{F5C12C26-2E24-47E1-9ABA-5BA1A5878F4D}" destId="{9AA6D7F5-533C-4AED-A5D6-F5DD4FEA6CF1}" srcOrd="1" destOrd="0" presId="urn:microsoft.com/office/officeart/2005/8/layout/hierarchy1"/>
    <dgm:cxn modelId="{028660BB-8DD1-4B60-9E95-3BBF98117CB3}" type="presParOf" srcId="{9AA6D7F5-533C-4AED-A5D6-F5DD4FEA6CF1}" destId="{0CFBC420-D21C-4D2F-A23A-215EEA0AF867}" srcOrd="0" destOrd="0" presId="urn:microsoft.com/office/officeart/2005/8/layout/hierarchy1"/>
    <dgm:cxn modelId="{B2AA4559-2620-43D1-8309-8FE1B72A59AB}" type="presParOf" srcId="{0CFBC420-D21C-4D2F-A23A-215EEA0AF867}" destId="{054BCD64-517D-485B-BA4A-0AF2EBAEF226}" srcOrd="0" destOrd="0" presId="urn:microsoft.com/office/officeart/2005/8/layout/hierarchy1"/>
    <dgm:cxn modelId="{34502FD4-3546-4A53-82BB-A6CCC0707E19}" type="presParOf" srcId="{0CFBC420-D21C-4D2F-A23A-215EEA0AF867}" destId="{F0E875C7-E0B6-480B-8A2F-EF45AE4F23A4}" srcOrd="1" destOrd="0" presId="urn:microsoft.com/office/officeart/2005/8/layout/hierarchy1"/>
    <dgm:cxn modelId="{9B7DBB17-E8EF-46D5-8C95-A7A5CF4C1C6C}" type="presParOf" srcId="{9AA6D7F5-533C-4AED-A5D6-F5DD4FEA6CF1}" destId="{B6B43738-8983-4033-9131-4B675A1B0E34}" srcOrd="1" destOrd="0" presId="urn:microsoft.com/office/officeart/2005/8/layout/hierarchy1"/>
    <dgm:cxn modelId="{EC02DA23-40DC-4A69-8381-D354B532D7C2}" type="presParOf" srcId="{AE4EAC22-9D24-4C6C-BAE9-B2D6F56CAFCC}" destId="{899932F7-F99D-40D9-9931-EFC232290ED8}" srcOrd="6" destOrd="0" presId="urn:microsoft.com/office/officeart/2005/8/layout/hierarchy1"/>
    <dgm:cxn modelId="{FF146E64-147F-46AB-A0AB-01C7CDE0B932}" type="presParOf" srcId="{AE4EAC22-9D24-4C6C-BAE9-B2D6F56CAFCC}" destId="{88BBD120-1975-4396-97B6-5D0D27DD01DE}" srcOrd="7" destOrd="0" presId="urn:microsoft.com/office/officeart/2005/8/layout/hierarchy1"/>
    <dgm:cxn modelId="{16116D45-CC55-462A-B961-4834615E5528}" type="presParOf" srcId="{88BBD120-1975-4396-97B6-5D0D27DD01DE}" destId="{89990441-EC16-4F1E-9E95-0AE2AFBC0DD3}" srcOrd="0" destOrd="0" presId="urn:microsoft.com/office/officeart/2005/8/layout/hierarchy1"/>
    <dgm:cxn modelId="{AA1963A1-E5DD-4FA3-8DDF-E9FAB5C8F2E1}" type="presParOf" srcId="{89990441-EC16-4F1E-9E95-0AE2AFBC0DD3}" destId="{C997CAF8-D902-474B-A02C-09B40143F26C}" srcOrd="0" destOrd="0" presId="urn:microsoft.com/office/officeart/2005/8/layout/hierarchy1"/>
    <dgm:cxn modelId="{3BF5BB34-22F3-4BCA-963B-CF28C0C83A37}" type="presParOf" srcId="{89990441-EC16-4F1E-9E95-0AE2AFBC0DD3}" destId="{95FBE807-5A1E-419D-9C25-A7BA0F2CF161}" srcOrd="1" destOrd="0" presId="urn:microsoft.com/office/officeart/2005/8/layout/hierarchy1"/>
    <dgm:cxn modelId="{8E17C9E4-71C8-47A2-B1BB-BFC81C5CD653}" type="presParOf" srcId="{88BBD120-1975-4396-97B6-5D0D27DD01DE}" destId="{C0181BEA-3844-4FE7-9D14-A6E6DA74B5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D70FA-E467-4D01-8352-414A9B5CEF6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AE7034-702D-49B5-B31D-C7E63D7C5F77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социально-экономического развития юго-восточного региона Могилевской области на период до 2020 года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774B4-F41C-48D4-AF5A-2DB8BFD8181F}" type="parTrans" cxnId="{C25ABF86-CB55-43AC-B63F-D3CFBDEBD1C8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0D76D-D635-458C-9DF8-E0152FA04CC7}" type="sibTrans" cxnId="{C25ABF86-CB55-43AC-B63F-D3CFBDEBD1C8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4A9D2-C13D-46CC-9FD5-34791DBD3BE1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развития Оршанского района на период до 2023 года и Комплекс мер по ее реализации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6DE84-93E7-4943-8B55-F32D87FB4CA8}" type="parTrans" cxnId="{1A69C52B-E44A-4555-9AA6-4C3B62B65BA9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8CA96-5F7A-4F11-8728-00F7CD7C6839}" type="sibTrans" cxnId="{1A69C52B-E44A-4555-9AA6-4C3B62B65BA9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74988-F9CB-4D82-8878-2C2D35EA014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Комплексные планы ускоренного развития 10 городов с численностью 80 </a:t>
          </a:r>
          <a:r>
            <a:rPr lang="ru-RU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тыс.человек</a:t>
          </a:r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и более и соответствующих АТЕ (на 2019-2020 годы)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B0ED6-FE0F-42F2-B6A7-01DB13041CB1}" type="parTrans" cxnId="{8FE4B7D0-59CE-4E91-91BD-CEAAED5FFC93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080EB-BBCF-490C-B6DF-F8E48AF297B1}" type="sibTrans" cxnId="{8FE4B7D0-59CE-4E91-91BD-CEAAED5FFC93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72710-3F25-45B9-8341-1572D2AF8AEA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План развития отдельных регионов, отстающих по уровню социально-экономического развития (на период до 2025 года)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88374-FE06-4EDD-AB21-392D8CCA2BEA}" type="parTrans" cxnId="{730BDE0F-FBE5-4DA8-9225-DE23F05199DA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A1683-AD54-4511-BFDC-C223DA6F032F}" type="sibTrans" cxnId="{730BDE0F-FBE5-4DA8-9225-DE23F05199DA}">
      <dgm:prSet/>
      <dgm:spPr/>
      <dgm:t>
        <a:bodyPr/>
        <a:lstStyle/>
        <a:p>
          <a:endParaRPr lang="ru-RU" sz="4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8D4F7-842C-406D-BC90-B18ED71DCF1F}" type="pres">
      <dgm:prSet presAssocID="{F05D70FA-E467-4D01-8352-414A9B5CEF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812ADA-6715-4BA6-8060-9E580DDA908B}" type="pres">
      <dgm:prSet presAssocID="{F05D70FA-E467-4D01-8352-414A9B5CEF67}" presName="Name1" presStyleCnt="0"/>
      <dgm:spPr/>
      <dgm:t>
        <a:bodyPr/>
        <a:lstStyle/>
        <a:p>
          <a:endParaRPr lang="ru-RU"/>
        </a:p>
      </dgm:t>
    </dgm:pt>
    <dgm:pt modelId="{4BFA1761-15C5-4D96-A25D-C9B56649F3A5}" type="pres">
      <dgm:prSet presAssocID="{F05D70FA-E467-4D01-8352-414A9B5CEF67}" presName="cycle" presStyleCnt="0"/>
      <dgm:spPr/>
      <dgm:t>
        <a:bodyPr/>
        <a:lstStyle/>
        <a:p>
          <a:endParaRPr lang="ru-RU"/>
        </a:p>
      </dgm:t>
    </dgm:pt>
    <dgm:pt modelId="{00941A95-C7A1-48E6-AF29-29EE306ED3F3}" type="pres">
      <dgm:prSet presAssocID="{F05D70FA-E467-4D01-8352-414A9B5CEF67}" presName="srcNode" presStyleLbl="node1" presStyleIdx="0" presStyleCnt="4"/>
      <dgm:spPr/>
      <dgm:t>
        <a:bodyPr/>
        <a:lstStyle/>
        <a:p>
          <a:endParaRPr lang="ru-RU"/>
        </a:p>
      </dgm:t>
    </dgm:pt>
    <dgm:pt modelId="{1295D1B4-BD83-44DB-9673-4E46B72939F1}" type="pres">
      <dgm:prSet presAssocID="{F05D70FA-E467-4D01-8352-414A9B5CEF67}" presName="conn" presStyleLbl="parChTrans1D2" presStyleIdx="0" presStyleCnt="1"/>
      <dgm:spPr/>
      <dgm:t>
        <a:bodyPr/>
        <a:lstStyle/>
        <a:p>
          <a:endParaRPr lang="ru-RU"/>
        </a:p>
      </dgm:t>
    </dgm:pt>
    <dgm:pt modelId="{284954F1-8582-4A52-885E-52F163CEEE32}" type="pres">
      <dgm:prSet presAssocID="{F05D70FA-E467-4D01-8352-414A9B5CEF67}" presName="extraNode" presStyleLbl="node1" presStyleIdx="0" presStyleCnt="4"/>
      <dgm:spPr/>
      <dgm:t>
        <a:bodyPr/>
        <a:lstStyle/>
        <a:p>
          <a:endParaRPr lang="ru-RU"/>
        </a:p>
      </dgm:t>
    </dgm:pt>
    <dgm:pt modelId="{A79DE2F7-A105-4B3A-B3B1-7C03CAB880AB}" type="pres">
      <dgm:prSet presAssocID="{F05D70FA-E467-4D01-8352-414A9B5CEF67}" presName="dstNode" presStyleLbl="node1" presStyleIdx="0" presStyleCnt="4"/>
      <dgm:spPr/>
      <dgm:t>
        <a:bodyPr/>
        <a:lstStyle/>
        <a:p>
          <a:endParaRPr lang="ru-RU"/>
        </a:p>
      </dgm:t>
    </dgm:pt>
    <dgm:pt modelId="{C0C4D3E8-6B8B-408D-AC58-0E62F0EA8FC8}" type="pres">
      <dgm:prSet presAssocID="{4FAE7034-702D-49B5-B31D-C7E63D7C5F77}" presName="text_1" presStyleLbl="node1" presStyleIdx="0" presStyleCnt="4" custScaleX="106017" custScaleY="11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E108B-8F4E-4439-A98C-D21F5D37C1F0}" type="pres">
      <dgm:prSet presAssocID="{4FAE7034-702D-49B5-B31D-C7E63D7C5F77}" presName="accent_1" presStyleCnt="0"/>
      <dgm:spPr/>
      <dgm:t>
        <a:bodyPr/>
        <a:lstStyle/>
        <a:p>
          <a:endParaRPr lang="ru-RU"/>
        </a:p>
      </dgm:t>
    </dgm:pt>
    <dgm:pt modelId="{2E9D8E96-9CE6-4B72-B5F6-E09ACE4E7180}" type="pres">
      <dgm:prSet presAssocID="{4FAE7034-702D-49B5-B31D-C7E63D7C5F77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164936D4-57EE-45B1-ACB3-DC1E71EBAA7B}" type="pres">
      <dgm:prSet presAssocID="{E9E4A9D2-C13D-46CC-9FD5-34791DBD3BE1}" presName="text_2" presStyleLbl="node1" presStyleIdx="1" presStyleCnt="4" custScaleX="106017" custScaleY="11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D4F5-BAF0-4FCC-8A5E-345C7B3D00E3}" type="pres">
      <dgm:prSet presAssocID="{E9E4A9D2-C13D-46CC-9FD5-34791DBD3BE1}" presName="accent_2" presStyleCnt="0"/>
      <dgm:spPr/>
      <dgm:t>
        <a:bodyPr/>
        <a:lstStyle/>
        <a:p>
          <a:endParaRPr lang="ru-RU"/>
        </a:p>
      </dgm:t>
    </dgm:pt>
    <dgm:pt modelId="{8BF8CFF0-F42A-4A37-8B5A-955E4B49DAE9}" type="pres">
      <dgm:prSet presAssocID="{E9E4A9D2-C13D-46CC-9FD5-34791DBD3BE1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309DE08A-A341-4F68-B112-01E9259670FF}" type="pres">
      <dgm:prSet presAssocID="{1F474988-F9CB-4D82-8878-2C2D35EA014E}" presName="text_3" presStyleLbl="node1" presStyleIdx="2" presStyleCnt="4" custScaleX="106017" custScaleY="11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9FCC-2088-48B2-8AD6-2EB29573DE64}" type="pres">
      <dgm:prSet presAssocID="{1F474988-F9CB-4D82-8878-2C2D35EA014E}" presName="accent_3" presStyleCnt="0"/>
      <dgm:spPr/>
      <dgm:t>
        <a:bodyPr/>
        <a:lstStyle/>
        <a:p>
          <a:endParaRPr lang="ru-RU"/>
        </a:p>
      </dgm:t>
    </dgm:pt>
    <dgm:pt modelId="{15970BA7-B6A2-4DBE-A2AA-5707D7C5A19C}" type="pres">
      <dgm:prSet presAssocID="{1F474988-F9CB-4D82-8878-2C2D35EA014E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8C805EE5-CCF5-4C0F-BC46-979FA095DD9F}" type="pres">
      <dgm:prSet presAssocID="{53072710-3F25-45B9-8341-1572D2AF8AEA}" presName="text_4" presStyleLbl="node1" presStyleIdx="3" presStyleCnt="4" custScaleX="106017" custScaleY="116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7F5E4-FBC7-4FCE-931D-D1FA141526D0}" type="pres">
      <dgm:prSet presAssocID="{53072710-3F25-45B9-8341-1572D2AF8AEA}" presName="accent_4" presStyleCnt="0"/>
      <dgm:spPr/>
      <dgm:t>
        <a:bodyPr/>
        <a:lstStyle/>
        <a:p>
          <a:endParaRPr lang="ru-RU"/>
        </a:p>
      </dgm:t>
    </dgm:pt>
    <dgm:pt modelId="{B2F72BBE-9895-440F-8ADF-CCC7B1C03BF8}" type="pres">
      <dgm:prSet presAssocID="{53072710-3F25-45B9-8341-1572D2AF8AEA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78CC02C2-34E2-41D0-8F72-C6141D886B2C}" type="presOf" srcId="{1F474988-F9CB-4D82-8878-2C2D35EA014E}" destId="{309DE08A-A341-4F68-B112-01E9259670FF}" srcOrd="0" destOrd="0" presId="urn:microsoft.com/office/officeart/2008/layout/VerticalCurvedList"/>
    <dgm:cxn modelId="{19892BD6-A27F-4404-A01B-A2E0B8E6A70B}" type="presOf" srcId="{9F60D76D-D635-458C-9DF8-E0152FA04CC7}" destId="{1295D1B4-BD83-44DB-9673-4E46B72939F1}" srcOrd="0" destOrd="0" presId="urn:microsoft.com/office/officeart/2008/layout/VerticalCurvedList"/>
    <dgm:cxn modelId="{C25ABF86-CB55-43AC-B63F-D3CFBDEBD1C8}" srcId="{F05D70FA-E467-4D01-8352-414A9B5CEF67}" destId="{4FAE7034-702D-49B5-B31D-C7E63D7C5F77}" srcOrd="0" destOrd="0" parTransId="{D5D774B4-F41C-48D4-AF5A-2DB8BFD8181F}" sibTransId="{9F60D76D-D635-458C-9DF8-E0152FA04CC7}"/>
    <dgm:cxn modelId="{215E613D-A19F-4A58-AAD7-368A1DE461B1}" type="presOf" srcId="{F05D70FA-E467-4D01-8352-414A9B5CEF67}" destId="{8958D4F7-842C-406D-BC90-B18ED71DCF1F}" srcOrd="0" destOrd="0" presId="urn:microsoft.com/office/officeart/2008/layout/VerticalCurvedList"/>
    <dgm:cxn modelId="{C993247F-C71D-496A-916D-F25D6204B50E}" type="presOf" srcId="{E9E4A9D2-C13D-46CC-9FD5-34791DBD3BE1}" destId="{164936D4-57EE-45B1-ACB3-DC1E71EBAA7B}" srcOrd="0" destOrd="0" presId="urn:microsoft.com/office/officeart/2008/layout/VerticalCurvedList"/>
    <dgm:cxn modelId="{730BDE0F-FBE5-4DA8-9225-DE23F05199DA}" srcId="{F05D70FA-E467-4D01-8352-414A9B5CEF67}" destId="{53072710-3F25-45B9-8341-1572D2AF8AEA}" srcOrd="3" destOrd="0" parTransId="{B4888374-FE06-4EDD-AB21-392D8CCA2BEA}" sibTransId="{61CA1683-AD54-4511-BFDC-C223DA6F032F}"/>
    <dgm:cxn modelId="{9AF2E596-8D3C-4CE0-B6FC-433DDAF81EFE}" type="presOf" srcId="{4FAE7034-702D-49B5-B31D-C7E63D7C5F77}" destId="{C0C4D3E8-6B8B-408D-AC58-0E62F0EA8FC8}" srcOrd="0" destOrd="0" presId="urn:microsoft.com/office/officeart/2008/layout/VerticalCurvedList"/>
    <dgm:cxn modelId="{1A69C52B-E44A-4555-9AA6-4C3B62B65BA9}" srcId="{F05D70FA-E467-4D01-8352-414A9B5CEF67}" destId="{E9E4A9D2-C13D-46CC-9FD5-34791DBD3BE1}" srcOrd="1" destOrd="0" parTransId="{A866DE84-93E7-4943-8B55-F32D87FB4CA8}" sibTransId="{AAB8CA96-5F7A-4F11-8728-00F7CD7C6839}"/>
    <dgm:cxn modelId="{5F07055D-C7FD-4129-B0BE-2D6D62E5D6C9}" type="presOf" srcId="{53072710-3F25-45B9-8341-1572D2AF8AEA}" destId="{8C805EE5-CCF5-4C0F-BC46-979FA095DD9F}" srcOrd="0" destOrd="0" presId="urn:microsoft.com/office/officeart/2008/layout/VerticalCurvedList"/>
    <dgm:cxn modelId="{8FE4B7D0-59CE-4E91-91BD-CEAAED5FFC93}" srcId="{F05D70FA-E467-4D01-8352-414A9B5CEF67}" destId="{1F474988-F9CB-4D82-8878-2C2D35EA014E}" srcOrd="2" destOrd="0" parTransId="{E4EB0ED6-FE0F-42F2-B6A7-01DB13041CB1}" sibTransId="{0E6080EB-BBCF-490C-B6DF-F8E48AF297B1}"/>
    <dgm:cxn modelId="{D48FF928-3FEF-447D-AB02-1D532D736FCD}" type="presParOf" srcId="{8958D4F7-842C-406D-BC90-B18ED71DCF1F}" destId="{C0812ADA-6715-4BA6-8060-9E580DDA908B}" srcOrd="0" destOrd="0" presId="urn:microsoft.com/office/officeart/2008/layout/VerticalCurvedList"/>
    <dgm:cxn modelId="{302A346D-A724-4408-A04B-399ADCF89EFE}" type="presParOf" srcId="{C0812ADA-6715-4BA6-8060-9E580DDA908B}" destId="{4BFA1761-15C5-4D96-A25D-C9B56649F3A5}" srcOrd="0" destOrd="0" presId="urn:microsoft.com/office/officeart/2008/layout/VerticalCurvedList"/>
    <dgm:cxn modelId="{8E23DA40-2D15-4508-B162-62329737D201}" type="presParOf" srcId="{4BFA1761-15C5-4D96-A25D-C9B56649F3A5}" destId="{00941A95-C7A1-48E6-AF29-29EE306ED3F3}" srcOrd="0" destOrd="0" presId="urn:microsoft.com/office/officeart/2008/layout/VerticalCurvedList"/>
    <dgm:cxn modelId="{5378F449-3DD9-4C63-B636-BD9A6F5EE0CE}" type="presParOf" srcId="{4BFA1761-15C5-4D96-A25D-C9B56649F3A5}" destId="{1295D1B4-BD83-44DB-9673-4E46B72939F1}" srcOrd="1" destOrd="0" presId="urn:microsoft.com/office/officeart/2008/layout/VerticalCurvedList"/>
    <dgm:cxn modelId="{030C74DF-5913-4129-90DB-B2F8088DCD7F}" type="presParOf" srcId="{4BFA1761-15C5-4D96-A25D-C9B56649F3A5}" destId="{284954F1-8582-4A52-885E-52F163CEEE32}" srcOrd="2" destOrd="0" presId="urn:microsoft.com/office/officeart/2008/layout/VerticalCurvedList"/>
    <dgm:cxn modelId="{9111C240-0AA8-45C6-ABA6-975BB54D207B}" type="presParOf" srcId="{4BFA1761-15C5-4D96-A25D-C9B56649F3A5}" destId="{A79DE2F7-A105-4B3A-B3B1-7C03CAB880AB}" srcOrd="3" destOrd="0" presId="urn:microsoft.com/office/officeart/2008/layout/VerticalCurvedList"/>
    <dgm:cxn modelId="{AD155A49-CF71-43F8-84B3-15951F07574D}" type="presParOf" srcId="{C0812ADA-6715-4BA6-8060-9E580DDA908B}" destId="{C0C4D3E8-6B8B-408D-AC58-0E62F0EA8FC8}" srcOrd="1" destOrd="0" presId="urn:microsoft.com/office/officeart/2008/layout/VerticalCurvedList"/>
    <dgm:cxn modelId="{99802145-9A83-471E-9C36-6E32A72A8F14}" type="presParOf" srcId="{C0812ADA-6715-4BA6-8060-9E580DDA908B}" destId="{D37E108B-8F4E-4439-A98C-D21F5D37C1F0}" srcOrd="2" destOrd="0" presId="urn:microsoft.com/office/officeart/2008/layout/VerticalCurvedList"/>
    <dgm:cxn modelId="{E4600574-F5E2-4C24-A102-0E021534F3E1}" type="presParOf" srcId="{D37E108B-8F4E-4439-A98C-D21F5D37C1F0}" destId="{2E9D8E96-9CE6-4B72-B5F6-E09ACE4E7180}" srcOrd="0" destOrd="0" presId="urn:microsoft.com/office/officeart/2008/layout/VerticalCurvedList"/>
    <dgm:cxn modelId="{FCC0386F-D2EA-45A0-8B43-88DDF17F4BEA}" type="presParOf" srcId="{C0812ADA-6715-4BA6-8060-9E580DDA908B}" destId="{164936D4-57EE-45B1-ACB3-DC1E71EBAA7B}" srcOrd="3" destOrd="0" presId="urn:microsoft.com/office/officeart/2008/layout/VerticalCurvedList"/>
    <dgm:cxn modelId="{E162FB56-E6F0-4FE1-AF4B-B0C5B3A2AA83}" type="presParOf" srcId="{C0812ADA-6715-4BA6-8060-9E580DDA908B}" destId="{4646D4F5-BAF0-4FCC-8A5E-345C7B3D00E3}" srcOrd="4" destOrd="0" presId="urn:microsoft.com/office/officeart/2008/layout/VerticalCurvedList"/>
    <dgm:cxn modelId="{4F8C262F-C00B-454B-B25D-633084D61B23}" type="presParOf" srcId="{4646D4F5-BAF0-4FCC-8A5E-345C7B3D00E3}" destId="{8BF8CFF0-F42A-4A37-8B5A-955E4B49DAE9}" srcOrd="0" destOrd="0" presId="urn:microsoft.com/office/officeart/2008/layout/VerticalCurvedList"/>
    <dgm:cxn modelId="{4A1A0462-96B7-43A7-BE91-0D0DC0235575}" type="presParOf" srcId="{C0812ADA-6715-4BA6-8060-9E580DDA908B}" destId="{309DE08A-A341-4F68-B112-01E9259670FF}" srcOrd="5" destOrd="0" presId="urn:microsoft.com/office/officeart/2008/layout/VerticalCurvedList"/>
    <dgm:cxn modelId="{4ADDD16C-000E-4CDA-B8C1-57613F25DDBF}" type="presParOf" srcId="{C0812ADA-6715-4BA6-8060-9E580DDA908B}" destId="{0EF79FCC-2088-48B2-8AD6-2EB29573DE64}" srcOrd="6" destOrd="0" presId="urn:microsoft.com/office/officeart/2008/layout/VerticalCurvedList"/>
    <dgm:cxn modelId="{86F89B67-E9B1-46E0-9427-BFF0F4C2B629}" type="presParOf" srcId="{0EF79FCC-2088-48B2-8AD6-2EB29573DE64}" destId="{15970BA7-B6A2-4DBE-A2AA-5707D7C5A19C}" srcOrd="0" destOrd="0" presId="urn:microsoft.com/office/officeart/2008/layout/VerticalCurvedList"/>
    <dgm:cxn modelId="{5E6578D4-32EE-45E4-B316-7747E35AF8B4}" type="presParOf" srcId="{C0812ADA-6715-4BA6-8060-9E580DDA908B}" destId="{8C805EE5-CCF5-4C0F-BC46-979FA095DD9F}" srcOrd="7" destOrd="0" presId="urn:microsoft.com/office/officeart/2008/layout/VerticalCurvedList"/>
    <dgm:cxn modelId="{D9036C2F-B175-45C7-B311-E25E2520E67E}" type="presParOf" srcId="{C0812ADA-6715-4BA6-8060-9E580DDA908B}" destId="{6177F5E4-FBC7-4FCE-931D-D1FA141526D0}" srcOrd="8" destOrd="0" presId="urn:microsoft.com/office/officeart/2008/layout/VerticalCurvedList"/>
    <dgm:cxn modelId="{DAC1757C-274B-4081-A534-BF9025D6E0DF}" type="presParOf" srcId="{6177F5E4-FBC7-4FCE-931D-D1FA141526D0}" destId="{B2F72BBE-9895-440F-8ADF-CCC7B1C03B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F4A0C-3196-4A11-8402-0FE3B7105797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7A7F9A-F77D-43C2-9A33-C6BCFF9DFF9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Стратегическая цель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57730-89D9-4045-9665-C87113F33CBA}" type="parTrans" cxnId="{683CCA41-BCA9-4914-9E35-F360098CD7BE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DA5A7-C267-464A-8564-8C81ECD91399}" type="sibTrans" cxnId="{683CCA41-BCA9-4914-9E35-F360098CD7BE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1CCFE-3D4C-4672-8413-D7EEC60AFB89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создать в регионах равные возможности для высокого уровня и качества жизни населения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585DC-3318-42BC-9DB5-5273A10B961A}" type="parTrans" cxnId="{DA5344D2-869F-43E2-A23E-EC686A0B60F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37C1DC-A755-4D07-9567-4018C2F5372D}" type="sibTrans" cxnId="{DA5344D2-869F-43E2-A23E-EC686A0B60F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272EA-0BD3-40DC-9AC9-9A0BD323D45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Основа достижения цели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1863F-C12A-46E0-B2B3-9D1F6653BFCD}" type="parTrans" cxnId="{D78AB880-FAF7-48E6-ABBB-61019B852D79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FB93C-EA1F-45CD-AFDD-C775DCB8DB03}" type="sibTrans" cxnId="{D78AB880-FAF7-48E6-ABBB-61019B852D79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5EE16B-9B21-4EDF-97C5-27DE26C3E1DC}">
      <dgm:prSet phldrT="[Текст]"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эффективное использование потенциала и конкурентных преимуществ каждой территории, сберегающее и развивающее использование ресурсов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80E69-9BD3-4EF4-B519-5A126C13DE47}" type="parTrans" cxnId="{FB9F6F77-550B-4440-A06C-C7F8F8859C4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F05AC-1915-4335-9AF6-AFD8C9222F0D}" type="sibTrans" cxnId="{FB9F6F77-550B-4440-A06C-C7F8F8859C4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38F9E-0C8E-44A7-BF08-8A3F2325BF3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Задача на следующую пятилетку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7A98B-9883-4C5E-B40B-B4A243C6C3E7}" type="parTrans" cxnId="{3F7B065B-EB30-4748-BB14-C52827038CF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9DAD3-EC12-408F-B32E-B8956C84A557}" type="sibTrans" cxnId="{3F7B065B-EB30-4748-BB14-C52827038CF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FBD7C-56B6-42DF-A03C-1673FCFEEF6D}">
      <dgm:prSet phldrT="[Текст]"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раскрыть потенциал саморазвития территорий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7B81C-726A-4095-B88E-7597FAAFE5B8}" type="parTrans" cxnId="{81541D37-0CE1-4C4E-9F11-822680F1996B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FCAA9-E61A-4CFA-AE9B-44F21FA18686}" type="sibTrans" cxnId="{81541D37-0CE1-4C4E-9F11-822680F1996B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1BF3F-5CF4-4FC9-9FA4-530BDB26D7B0}" type="pres">
      <dgm:prSet presAssocID="{DDEF4A0C-3196-4A11-8402-0FE3B7105797}" presName="linear" presStyleCnt="0">
        <dgm:presLayoutVars>
          <dgm:dir/>
          <dgm:animLvl val="lvl"/>
          <dgm:resizeHandles val="exact"/>
        </dgm:presLayoutVars>
      </dgm:prSet>
      <dgm:spPr/>
    </dgm:pt>
    <dgm:pt modelId="{86D4A2F8-1931-4778-AFA0-B10A20ED586F}" type="pres">
      <dgm:prSet presAssocID="{077A7F9A-F77D-43C2-9A33-C6BCFF9DFF9C}" presName="parentLin" presStyleCnt="0"/>
      <dgm:spPr/>
    </dgm:pt>
    <dgm:pt modelId="{4DA27B29-5A57-48AF-BFDD-418938C2CD77}" type="pres">
      <dgm:prSet presAssocID="{077A7F9A-F77D-43C2-9A33-C6BCFF9DFF9C}" presName="parentLeftMargin" presStyleLbl="node1" presStyleIdx="0" presStyleCnt="3"/>
      <dgm:spPr/>
    </dgm:pt>
    <dgm:pt modelId="{8C9DE93C-C03D-483A-91EA-9056990480E6}" type="pres">
      <dgm:prSet presAssocID="{077A7F9A-F77D-43C2-9A33-C6BCFF9DFF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FA8E-AF51-4F01-A0DE-4317C1BE1B31}" type="pres">
      <dgm:prSet presAssocID="{077A7F9A-F77D-43C2-9A33-C6BCFF9DFF9C}" presName="negativeSpace" presStyleCnt="0"/>
      <dgm:spPr/>
    </dgm:pt>
    <dgm:pt modelId="{4CE4C183-8027-438B-85FB-CEB864F09A78}" type="pres">
      <dgm:prSet presAssocID="{077A7F9A-F77D-43C2-9A33-C6BCFF9DFF9C}" presName="childText" presStyleLbl="conFgAcc1" presStyleIdx="0" presStyleCnt="3">
        <dgm:presLayoutVars>
          <dgm:bulletEnabled val="1"/>
        </dgm:presLayoutVars>
      </dgm:prSet>
      <dgm:spPr/>
    </dgm:pt>
    <dgm:pt modelId="{1A8A9144-BF7B-4776-B465-1DAC26FA8D8B}" type="pres">
      <dgm:prSet presAssocID="{CBDDA5A7-C267-464A-8564-8C81ECD91399}" presName="spaceBetweenRectangles" presStyleCnt="0"/>
      <dgm:spPr/>
    </dgm:pt>
    <dgm:pt modelId="{28457AA6-D925-4CA8-89FF-9A4FDEA36443}" type="pres">
      <dgm:prSet presAssocID="{48F272EA-0BD3-40DC-9AC9-9A0BD323D45A}" presName="parentLin" presStyleCnt="0"/>
      <dgm:spPr/>
    </dgm:pt>
    <dgm:pt modelId="{2F0570E4-2E68-45E0-BAA6-732DFAC2A125}" type="pres">
      <dgm:prSet presAssocID="{48F272EA-0BD3-40DC-9AC9-9A0BD323D45A}" presName="parentLeftMargin" presStyleLbl="node1" presStyleIdx="0" presStyleCnt="3"/>
      <dgm:spPr/>
    </dgm:pt>
    <dgm:pt modelId="{7CC616AA-BDE3-4696-A35A-F5F8773C7589}" type="pres">
      <dgm:prSet presAssocID="{48F272EA-0BD3-40DC-9AC9-9A0BD323D4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AEFC60E-8AA6-4390-9425-048DAA7482FD}" type="pres">
      <dgm:prSet presAssocID="{48F272EA-0BD3-40DC-9AC9-9A0BD323D45A}" presName="negativeSpace" presStyleCnt="0"/>
      <dgm:spPr/>
    </dgm:pt>
    <dgm:pt modelId="{6B68F4EA-6FC5-44B0-9B4E-0DE777086C2A}" type="pres">
      <dgm:prSet presAssocID="{48F272EA-0BD3-40DC-9AC9-9A0BD323D45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17A57-2BB8-4602-ACEC-53E530B8A824}" type="pres">
      <dgm:prSet presAssocID="{BB0FB93C-EA1F-45CD-AFDD-C775DCB8DB03}" presName="spaceBetweenRectangles" presStyleCnt="0"/>
      <dgm:spPr/>
    </dgm:pt>
    <dgm:pt modelId="{C1FC6B34-70A1-449F-B1F0-EBAECAC9B431}" type="pres">
      <dgm:prSet presAssocID="{67438F9E-0C8E-44A7-BF08-8A3F2325BF3C}" presName="parentLin" presStyleCnt="0"/>
      <dgm:spPr/>
    </dgm:pt>
    <dgm:pt modelId="{58EE0DA0-303E-41DE-B4E9-6085DDC5B55C}" type="pres">
      <dgm:prSet presAssocID="{67438F9E-0C8E-44A7-BF08-8A3F2325BF3C}" presName="parentLeftMargin" presStyleLbl="node1" presStyleIdx="1" presStyleCnt="3"/>
      <dgm:spPr/>
    </dgm:pt>
    <dgm:pt modelId="{067B0F35-8ACA-4F8B-B7EB-4EFF09BAEB96}" type="pres">
      <dgm:prSet presAssocID="{67438F9E-0C8E-44A7-BF08-8A3F2325BF3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6312AC-0D64-467E-89F1-F40C86FBB690}" type="pres">
      <dgm:prSet presAssocID="{67438F9E-0C8E-44A7-BF08-8A3F2325BF3C}" presName="negativeSpace" presStyleCnt="0"/>
      <dgm:spPr/>
    </dgm:pt>
    <dgm:pt modelId="{EB11D43F-AB03-4B8F-BD18-CBA57308AA99}" type="pres">
      <dgm:prSet presAssocID="{67438F9E-0C8E-44A7-BF08-8A3F2325BF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6F425E-42C8-4096-9073-3CD9134F26BB}" type="presOf" srcId="{67438F9E-0C8E-44A7-BF08-8A3F2325BF3C}" destId="{067B0F35-8ACA-4F8B-B7EB-4EFF09BAEB96}" srcOrd="1" destOrd="0" presId="urn:microsoft.com/office/officeart/2005/8/layout/list1"/>
    <dgm:cxn modelId="{39D0ED53-8115-491E-A0A9-6229C7E58EC4}" type="presOf" srcId="{DDEF4A0C-3196-4A11-8402-0FE3B7105797}" destId="{1971BF3F-5CF4-4FC9-9FA4-530BDB26D7B0}" srcOrd="0" destOrd="0" presId="urn:microsoft.com/office/officeart/2005/8/layout/list1"/>
    <dgm:cxn modelId="{566CDD66-5705-4D4E-8989-9A2B0FB6103D}" type="presOf" srcId="{48F272EA-0BD3-40DC-9AC9-9A0BD323D45A}" destId="{2F0570E4-2E68-45E0-BAA6-732DFAC2A125}" srcOrd="0" destOrd="0" presId="urn:microsoft.com/office/officeart/2005/8/layout/list1"/>
    <dgm:cxn modelId="{74AF493C-CED4-4C2C-8684-D0E30D7D653F}" type="presOf" srcId="{48F272EA-0BD3-40DC-9AC9-9A0BD323D45A}" destId="{7CC616AA-BDE3-4696-A35A-F5F8773C7589}" srcOrd="1" destOrd="0" presId="urn:microsoft.com/office/officeart/2005/8/layout/list1"/>
    <dgm:cxn modelId="{81541D37-0CE1-4C4E-9F11-822680F1996B}" srcId="{67438F9E-0C8E-44A7-BF08-8A3F2325BF3C}" destId="{2CAFBD7C-56B6-42DF-A03C-1673FCFEEF6D}" srcOrd="0" destOrd="0" parTransId="{CE87B81C-726A-4095-B88E-7597FAAFE5B8}" sibTransId="{709FCAA9-E61A-4CFA-AE9B-44F21FA18686}"/>
    <dgm:cxn modelId="{22F5A326-EE79-4D9C-914E-EF5DA5C8DB24}" type="presOf" srcId="{077A7F9A-F77D-43C2-9A33-C6BCFF9DFF9C}" destId="{4DA27B29-5A57-48AF-BFDD-418938C2CD77}" srcOrd="0" destOrd="0" presId="urn:microsoft.com/office/officeart/2005/8/layout/list1"/>
    <dgm:cxn modelId="{26D4A82D-B461-4D39-8334-2CF0F4CDD22E}" type="presOf" srcId="{8291CCFE-3D4C-4672-8413-D7EEC60AFB89}" destId="{4CE4C183-8027-438B-85FB-CEB864F09A78}" srcOrd="0" destOrd="0" presId="urn:microsoft.com/office/officeart/2005/8/layout/list1"/>
    <dgm:cxn modelId="{7E8B788F-2F34-4959-837A-FCDA9AACEA3B}" type="presOf" srcId="{077A7F9A-F77D-43C2-9A33-C6BCFF9DFF9C}" destId="{8C9DE93C-C03D-483A-91EA-9056990480E6}" srcOrd="1" destOrd="0" presId="urn:microsoft.com/office/officeart/2005/8/layout/list1"/>
    <dgm:cxn modelId="{CC713091-195E-462A-825F-967EE16B5FF2}" type="presOf" srcId="{67438F9E-0C8E-44A7-BF08-8A3F2325BF3C}" destId="{58EE0DA0-303E-41DE-B4E9-6085DDC5B55C}" srcOrd="0" destOrd="0" presId="urn:microsoft.com/office/officeart/2005/8/layout/list1"/>
    <dgm:cxn modelId="{60C18ED3-82E0-494E-9853-25040E95E4BF}" type="presOf" srcId="{2CAFBD7C-56B6-42DF-A03C-1673FCFEEF6D}" destId="{EB11D43F-AB03-4B8F-BD18-CBA57308AA99}" srcOrd="0" destOrd="0" presId="urn:microsoft.com/office/officeart/2005/8/layout/list1"/>
    <dgm:cxn modelId="{F2EB12D8-3F8A-4BEC-8140-4DEF7B457535}" type="presOf" srcId="{255EE16B-9B21-4EDF-97C5-27DE26C3E1DC}" destId="{6B68F4EA-6FC5-44B0-9B4E-0DE777086C2A}" srcOrd="0" destOrd="0" presId="urn:microsoft.com/office/officeart/2005/8/layout/list1"/>
    <dgm:cxn modelId="{3F7B065B-EB30-4748-BB14-C52827038CF1}" srcId="{DDEF4A0C-3196-4A11-8402-0FE3B7105797}" destId="{67438F9E-0C8E-44A7-BF08-8A3F2325BF3C}" srcOrd="2" destOrd="0" parTransId="{5B27A98B-9883-4C5E-B40B-B4A243C6C3E7}" sibTransId="{F4F9DAD3-EC12-408F-B32E-B8956C84A557}"/>
    <dgm:cxn modelId="{FB9F6F77-550B-4440-A06C-C7F8F8859C40}" srcId="{48F272EA-0BD3-40DC-9AC9-9A0BD323D45A}" destId="{255EE16B-9B21-4EDF-97C5-27DE26C3E1DC}" srcOrd="0" destOrd="0" parTransId="{E5080E69-9BD3-4EF4-B519-5A126C13DE47}" sibTransId="{A41F05AC-1915-4335-9AF6-AFD8C9222F0D}"/>
    <dgm:cxn modelId="{D78AB880-FAF7-48E6-ABBB-61019B852D79}" srcId="{DDEF4A0C-3196-4A11-8402-0FE3B7105797}" destId="{48F272EA-0BD3-40DC-9AC9-9A0BD323D45A}" srcOrd="1" destOrd="0" parTransId="{EB61863F-C12A-46E0-B2B3-9D1F6653BFCD}" sibTransId="{BB0FB93C-EA1F-45CD-AFDD-C775DCB8DB03}"/>
    <dgm:cxn modelId="{DA5344D2-869F-43E2-A23E-EC686A0B60FD}" srcId="{077A7F9A-F77D-43C2-9A33-C6BCFF9DFF9C}" destId="{8291CCFE-3D4C-4672-8413-D7EEC60AFB89}" srcOrd="0" destOrd="0" parTransId="{B5D585DC-3318-42BC-9DB5-5273A10B961A}" sibTransId="{F637C1DC-A755-4D07-9567-4018C2F5372D}"/>
    <dgm:cxn modelId="{683CCA41-BCA9-4914-9E35-F360098CD7BE}" srcId="{DDEF4A0C-3196-4A11-8402-0FE3B7105797}" destId="{077A7F9A-F77D-43C2-9A33-C6BCFF9DFF9C}" srcOrd="0" destOrd="0" parTransId="{F9457730-89D9-4045-9665-C87113F33CBA}" sibTransId="{CBDDA5A7-C267-464A-8564-8C81ECD91399}"/>
    <dgm:cxn modelId="{2DF3ABB2-6CD2-46CB-90DB-A05AC722447E}" type="presParOf" srcId="{1971BF3F-5CF4-4FC9-9FA4-530BDB26D7B0}" destId="{86D4A2F8-1931-4778-AFA0-B10A20ED586F}" srcOrd="0" destOrd="0" presId="urn:microsoft.com/office/officeart/2005/8/layout/list1"/>
    <dgm:cxn modelId="{3C8DB5DF-739B-41DC-BC23-C6601EB53313}" type="presParOf" srcId="{86D4A2F8-1931-4778-AFA0-B10A20ED586F}" destId="{4DA27B29-5A57-48AF-BFDD-418938C2CD77}" srcOrd="0" destOrd="0" presId="urn:microsoft.com/office/officeart/2005/8/layout/list1"/>
    <dgm:cxn modelId="{ACB38102-7F49-41D7-80E9-26B0E8AF6183}" type="presParOf" srcId="{86D4A2F8-1931-4778-AFA0-B10A20ED586F}" destId="{8C9DE93C-C03D-483A-91EA-9056990480E6}" srcOrd="1" destOrd="0" presId="urn:microsoft.com/office/officeart/2005/8/layout/list1"/>
    <dgm:cxn modelId="{8954ACCE-950D-451F-842B-84B1D55E5ABB}" type="presParOf" srcId="{1971BF3F-5CF4-4FC9-9FA4-530BDB26D7B0}" destId="{8D87FA8E-AF51-4F01-A0DE-4317C1BE1B31}" srcOrd="1" destOrd="0" presId="urn:microsoft.com/office/officeart/2005/8/layout/list1"/>
    <dgm:cxn modelId="{B6D5F673-0201-44DA-BA42-6787282ED1CD}" type="presParOf" srcId="{1971BF3F-5CF4-4FC9-9FA4-530BDB26D7B0}" destId="{4CE4C183-8027-438B-85FB-CEB864F09A78}" srcOrd="2" destOrd="0" presId="urn:microsoft.com/office/officeart/2005/8/layout/list1"/>
    <dgm:cxn modelId="{3097DA4B-92B6-4769-B2E8-5A511596CE6D}" type="presParOf" srcId="{1971BF3F-5CF4-4FC9-9FA4-530BDB26D7B0}" destId="{1A8A9144-BF7B-4776-B465-1DAC26FA8D8B}" srcOrd="3" destOrd="0" presId="urn:microsoft.com/office/officeart/2005/8/layout/list1"/>
    <dgm:cxn modelId="{57F65D6D-2029-445F-B3EA-A3156FE4E88C}" type="presParOf" srcId="{1971BF3F-5CF4-4FC9-9FA4-530BDB26D7B0}" destId="{28457AA6-D925-4CA8-89FF-9A4FDEA36443}" srcOrd="4" destOrd="0" presId="urn:microsoft.com/office/officeart/2005/8/layout/list1"/>
    <dgm:cxn modelId="{3D420AB8-4DDB-4BF0-8569-A1A65504D536}" type="presParOf" srcId="{28457AA6-D925-4CA8-89FF-9A4FDEA36443}" destId="{2F0570E4-2E68-45E0-BAA6-732DFAC2A125}" srcOrd="0" destOrd="0" presId="urn:microsoft.com/office/officeart/2005/8/layout/list1"/>
    <dgm:cxn modelId="{691F69FD-4FB7-49CA-9F76-681C3B0C4E7B}" type="presParOf" srcId="{28457AA6-D925-4CA8-89FF-9A4FDEA36443}" destId="{7CC616AA-BDE3-4696-A35A-F5F8773C7589}" srcOrd="1" destOrd="0" presId="urn:microsoft.com/office/officeart/2005/8/layout/list1"/>
    <dgm:cxn modelId="{A08A722F-4157-49FA-B319-FC4B46148D32}" type="presParOf" srcId="{1971BF3F-5CF4-4FC9-9FA4-530BDB26D7B0}" destId="{6AEFC60E-8AA6-4390-9425-048DAA7482FD}" srcOrd="5" destOrd="0" presId="urn:microsoft.com/office/officeart/2005/8/layout/list1"/>
    <dgm:cxn modelId="{84DC025F-7663-42F6-98BB-45F354197A83}" type="presParOf" srcId="{1971BF3F-5CF4-4FC9-9FA4-530BDB26D7B0}" destId="{6B68F4EA-6FC5-44B0-9B4E-0DE777086C2A}" srcOrd="6" destOrd="0" presId="urn:microsoft.com/office/officeart/2005/8/layout/list1"/>
    <dgm:cxn modelId="{FCCD9F11-589A-43D3-B188-E16C3334D0B9}" type="presParOf" srcId="{1971BF3F-5CF4-4FC9-9FA4-530BDB26D7B0}" destId="{79B17A57-2BB8-4602-ACEC-53E530B8A824}" srcOrd="7" destOrd="0" presId="urn:microsoft.com/office/officeart/2005/8/layout/list1"/>
    <dgm:cxn modelId="{32B7368D-64E7-4339-B79A-970C520315D1}" type="presParOf" srcId="{1971BF3F-5CF4-4FC9-9FA4-530BDB26D7B0}" destId="{C1FC6B34-70A1-449F-B1F0-EBAECAC9B431}" srcOrd="8" destOrd="0" presId="urn:microsoft.com/office/officeart/2005/8/layout/list1"/>
    <dgm:cxn modelId="{4B9AAB86-4203-44D2-9F94-FB905F2A0119}" type="presParOf" srcId="{C1FC6B34-70A1-449F-B1F0-EBAECAC9B431}" destId="{58EE0DA0-303E-41DE-B4E9-6085DDC5B55C}" srcOrd="0" destOrd="0" presId="urn:microsoft.com/office/officeart/2005/8/layout/list1"/>
    <dgm:cxn modelId="{F93DFCDC-9D46-4C24-8412-0F24264A8E5D}" type="presParOf" srcId="{C1FC6B34-70A1-449F-B1F0-EBAECAC9B431}" destId="{067B0F35-8ACA-4F8B-B7EB-4EFF09BAEB96}" srcOrd="1" destOrd="0" presId="urn:microsoft.com/office/officeart/2005/8/layout/list1"/>
    <dgm:cxn modelId="{19C8D62C-1CC5-4268-AF50-8A88C6F458ED}" type="presParOf" srcId="{1971BF3F-5CF4-4FC9-9FA4-530BDB26D7B0}" destId="{446312AC-0D64-467E-89F1-F40C86FBB690}" srcOrd="9" destOrd="0" presId="urn:microsoft.com/office/officeart/2005/8/layout/list1"/>
    <dgm:cxn modelId="{2608E369-15F2-4875-8AC1-42A0565E7249}" type="presParOf" srcId="{1971BF3F-5CF4-4FC9-9FA4-530BDB26D7B0}" destId="{EB11D43F-AB03-4B8F-BD18-CBA57308AA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25F304-3942-497C-BB09-C7FD24888844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6E2238D-6AD9-48D7-97FF-7E0C4CA0B89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Что предлагается: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00041-E2EB-40F6-B366-7B44C3C74ABB}" type="parTrans" cxnId="{6E2CE781-ADAA-4282-BD27-B8B70971799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2167D-B3D4-4C60-AB0A-855E3836B9CE}" type="sibTrans" cxnId="{6E2CE781-ADAA-4282-BD27-B8B70971799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7F96C-AEE2-459B-84C4-CF206A827E1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сконцентрировать ресурсы и усилия на создании условий по повышению привлекательности для жизни, работы и бизнеса территорий, расположенных за пределами столицы и областных центров;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11619-5C5A-4DC3-BE2B-4F03532FFD83}" type="parTrans" cxnId="{24E6A6AD-27A1-4492-98C4-4AB3BE2873C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BB9EF-ED0F-4DD3-A3B2-6A412B4A66DD}" type="sibTrans" cxnId="{24E6A6AD-27A1-4492-98C4-4AB3BE2873C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0B982-3EBA-41FB-AC72-1013A5BE08FE}">
      <dgm:prSet phldrT="[Текст]"/>
      <dgm:spPr/>
      <dgm:t>
        <a:bodyPr/>
        <a:lstStyle/>
        <a:p>
          <a:r>
            <a:rPr lang="ru-RU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перейти к комплексному взаимодополняющему развитию регионов в рамках территориально-хозяйственных комплексов и максимального задействования индивидуального потенциала каждой территории;</a:t>
          </a:r>
          <a:endParaRPr lang="ru-RU" b="1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48D78-EE0D-4DFC-AB9E-BCBAE25DF8EA}" type="parTrans" cxnId="{1923F9A0-CF6C-427E-9D0B-3CB93222CE1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BE999-3B51-4408-B43C-FA427E58FD72}" type="sibTrans" cxnId="{1923F9A0-CF6C-427E-9D0B-3CB93222CE12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64C5ED-8A24-40FA-9E45-BA37209ED6C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дифференцировать систему показателей оценки развития районов и городов областного подчинения в зависимости от специализации территории и имеющихся ресурсов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FDFBC-1927-446D-A3C0-2A316565BE0E}" type="parTrans" cxnId="{950CB35D-C069-4116-AEC1-0FA42121F54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FED57-4B95-4D84-8DBE-233D5B640EB9}" type="sibTrans" cxnId="{950CB35D-C069-4116-AEC1-0FA42121F54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0403F-ABFA-4CD9-8569-F50A16FC8533}" type="pres">
      <dgm:prSet presAssocID="{3525F304-3942-497C-BB09-C7FD24888844}" presName="linear" presStyleCnt="0">
        <dgm:presLayoutVars>
          <dgm:animLvl val="lvl"/>
          <dgm:resizeHandles val="exact"/>
        </dgm:presLayoutVars>
      </dgm:prSet>
      <dgm:spPr/>
    </dgm:pt>
    <dgm:pt modelId="{941E06FC-9F73-4500-B5B1-1D0DD4BBF90C}" type="pres">
      <dgm:prSet presAssocID="{36E2238D-6AD9-48D7-97FF-7E0C4CA0B89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2BD6C24-DAEF-4CA9-85ED-64C3B4D5FDBF}" type="pres">
      <dgm:prSet presAssocID="{36E2238D-6AD9-48D7-97FF-7E0C4CA0B89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6A6AD-27A1-4492-98C4-4AB3BE2873C3}" srcId="{36E2238D-6AD9-48D7-97FF-7E0C4CA0B894}" destId="{5C17F96C-AEE2-459B-84C4-CF206A827E13}" srcOrd="0" destOrd="0" parTransId="{A4111619-5C5A-4DC3-BE2B-4F03532FFD83}" sibTransId="{F00BB9EF-ED0F-4DD3-A3B2-6A412B4A66DD}"/>
    <dgm:cxn modelId="{70A1B1CD-DA0F-4C06-A7B8-9D833C08C83A}" type="presOf" srcId="{3525F304-3942-497C-BB09-C7FD24888844}" destId="{5C10403F-ABFA-4CD9-8569-F50A16FC8533}" srcOrd="0" destOrd="0" presId="urn:microsoft.com/office/officeart/2005/8/layout/vList2"/>
    <dgm:cxn modelId="{6223F8F6-141D-42D1-B270-8E5F7F61F0ED}" type="presOf" srcId="{5F10B982-3EBA-41FB-AC72-1013A5BE08FE}" destId="{92BD6C24-DAEF-4CA9-85ED-64C3B4D5FDBF}" srcOrd="0" destOrd="1" presId="urn:microsoft.com/office/officeart/2005/8/layout/vList2"/>
    <dgm:cxn modelId="{E7CF85CB-16D2-4A6E-989B-3A0EC353815A}" type="presOf" srcId="{36E2238D-6AD9-48D7-97FF-7E0C4CA0B894}" destId="{941E06FC-9F73-4500-B5B1-1D0DD4BBF90C}" srcOrd="0" destOrd="0" presId="urn:microsoft.com/office/officeart/2005/8/layout/vList2"/>
    <dgm:cxn modelId="{950CB35D-C069-4116-AEC1-0FA42121F54C}" srcId="{36E2238D-6AD9-48D7-97FF-7E0C4CA0B894}" destId="{4464C5ED-8A24-40FA-9E45-BA37209ED6CB}" srcOrd="2" destOrd="0" parTransId="{15FFDFBC-1927-446D-A3C0-2A316565BE0E}" sibTransId="{95DFED57-4B95-4D84-8DBE-233D5B640EB9}"/>
    <dgm:cxn modelId="{6E2CE781-ADAA-4282-BD27-B8B70971799A}" srcId="{3525F304-3942-497C-BB09-C7FD24888844}" destId="{36E2238D-6AD9-48D7-97FF-7E0C4CA0B894}" srcOrd="0" destOrd="0" parTransId="{8BB00041-E2EB-40F6-B366-7B44C3C74ABB}" sibTransId="{C982167D-B3D4-4C60-AB0A-855E3836B9CE}"/>
    <dgm:cxn modelId="{9A016BC7-342D-48A1-82FC-0F3C122C4640}" type="presOf" srcId="{4464C5ED-8A24-40FA-9E45-BA37209ED6CB}" destId="{92BD6C24-DAEF-4CA9-85ED-64C3B4D5FDBF}" srcOrd="0" destOrd="2" presId="urn:microsoft.com/office/officeart/2005/8/layout/vList2"/>
    <dgm:cxn modelId="{1923F9A0-CF6C-427E-9D0B-3CB93222CE12}" srcId="{36E2238D-6AD9-48D7-97FF-7E0C4CA0B894}" destId="{5F10B982-3EBA-41FB-AC72-1013A5BE08FE}" srcOrd="1" destOrd="0" parTransId="{6D248D78-EE0D-4DFC-AB9E-BCBAE25DF8EA}" sibTransId="{E92BE999-3B51-4408-B43C-FA427E58FD72}"/>
    <dgm:cxn modelId="{3DCC0C99-0AB6-4756-97CA-AF90ACD3917F}" type="presOf" srcId="{5C17F96C-AEE2-459B-84C4-CF206A827E13}" destId="{92BD6C24-DAEF-4CA9-85ED-64C3B4D5FDBF}" srcOrd="0" destOrd="0" presId="urn:microsoft.com/office/officeart/2005/8/layout/vList2"/>
    <dgm:cxn modelId="{F90B07FB-5BB9-413E-A748-A241FEC5C24D}" type="presParOf" srcId="{5C10403F-ABFA-4CD9-8569-F50A16FC8533}" destId="{941E06FC-9F73-4500-B5B1-1D0DD4BBF90C}" srcOrd="0" destOrd="0" presId="urn:microsoft.com/office/officeart/2005/8/layout/vList2"/>
    <dgm:cxn modelId="{DFC546AF-7202-434D-B9F6-5854078B583A}" type="presParOf" srcId="{5C10403F-ABFA-4CD9-8569-F50A16FC8533}" destId="{92BD6C24-DAEF-4CA9-85ED-64C3B4D5FDB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1219E3-322A-4360-BEDC-FC1E97565C51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E65566-60B4-430F-99A2-AFD54B3186B5}">
      <dgm:prSet phldrT="[Текст]"/>
      <dgm:spPr>
        <a:solidFill>
          <a:srgbClr val="003399"/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Города и районы «80+»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EE8A3-9AB2-4457-A04E-F43319629AE7}" type="parTrans" cxnId="{057A1803-BD09-42AC-A8F4-ACA5A2B214B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ED4CF-37BF-43B0-87AF-FC19BB22934A}" type="sibTrans" cxnId="{057A1803-BD09-42AC-A8F4-ACA5A2B214B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5783-57E2-45AF-8D29-02C275E327D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Целевые инвестиции в отрасли специализации с реализацией знаковых проектов;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8EB08-429C-4740-857F-17FF9F30A44A}" type="parTrans" cxnId="{E6D2E903-5055-4F62-B4B2-1811F6FD97E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E2CC5-AD07-48D9-9C4A-0D2727F656BD}" type="sibTrans" cxnId="{E6D2E903-5055-4F62-B4B2-1811F6FD97E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7F26-F3BC-4C35-BBB7-C46B6903ED3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Городские агломерации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E8DA9-D6BC-4A52-AD7D-2730B15D25F8}" type="parTrans" cxnId="{B63382EE-5D99-46F7-9CF1-DBF9E7A0778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63552-4642-4F08-BB20-B03A6FB36033}" type="sibTrans" cxnId="{B63382EE-5D99-46F7-9CF1-DBF9E7A0778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EF312-8552-4D36-8CB5-EF9B727B4C4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Торгово-бытовая и социальная инфраструктура повышенных стандартов;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EE8AD-855D-4461-990B-CBC39F55EBA7}" type="parTrans" cxnId="{B620D99D-7347-460E-8467-AE912DC3B25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233F5-BF49-4E76-8C0A-A8F345D0BC03}" type="sibTrans" cxnId="{B620D99D-7347-460E-8467-AE912DC3B25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46710-073F-4FC5-9B6A-BFA96ADB637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Часовая доступность для прилегающих районов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11E73-7FA3-4D72-B035-B1D9C1C26CC0}" type="parTrans" cxnId="{3CE67ABD-66C0-4F53-8024-D183FDD9980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C7A74-E24A-4A6D-89CA-814CE4666199}" type="sibTrans" cxnId="{3CE67ABD-66C0-4F53-8024-D183FDD9980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A527E-B31B-458C-8901-510691AE7EB9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Компактные высокотехнологичные и наукоемкие производства;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47CF1-94B7-4D73-B019-3591B3E55DA2}" type="parTrans" cxnId="{1E2D89A4-D736-466B-A89E-3BE89A8DEAD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EEE92-62A1-412A-894E-9703001F8C06}" type="sibTrans" cxnId="{1E2D89A4-D736-466B-A89E-3BE89A8DEAD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6A654-35E1-4473-93CA-88C90D8517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Наука и инновации;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C9D98-B444-4BBB-80D4-ED1504DF5397}" type="parTrans" cxnId="{9494BEF6-47DC-4702-8DFC-EF56CA5963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488EE-75C1-4397-9DFF-D5051498BEB1}" type="sibTrans" cxnId="{9494BEF6-47DC-4702-8DFC-EF56CA5963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DF066-6493-4A47-855F-FF5D626CBD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Предложение инвесторам площадок за пределами столицы и областных центров;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3698E-BC3E-48A2-A9ED-704FB99F3DCC}" type="parTrans" cxnId="{0C12AEF8-04FA-4C5D-83CE-758CB75C0DD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6286E-D2A6-4D50-B638-382703025277}" type="sibTrans" cxnId="{0C12AEF8-04FA-4C5D-83CE-758CB75C0DD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0AA84-E858-4FE4-8505-366CE8DF8E47}">
      <dgm:prSet phldrT="[Текст]"/>
      <dgm:spPr/>
      <dgm:t>
        <a:bodyPr/>
        <a:lstStyle/>
        <a:p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Градопреобразующие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технологии;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EDAC3-A8C2-4CB7-BB8C-E72947CF2D7D}" type="parTrans" cxnId="{8A6E748B-9067-4283-9929-36B1CBA66F6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E4393-98C8-41CD-96A5-172417007C08}" type="sibTrans" cxnId="{8A6E748B-9067-4283-9929-36B1CBA66F6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7A2E2-0E0E-4A5C-90CC-1BD5A677F2D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жилья и инфраструктуры в городах спутниках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12AC2-10F5-4146-93E4-CD9D10213F04}" type="parTrans" cxnId="{DAF2133F-04B0-4BF0-96F5-3B29F514A00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60114-5E51-48F6-8980-18FF8F812234}" type="sibTrans" cxnId="{DAF2133F-04B0-4BF0-96F5-3B29F514A00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9BDDD-8579-4E1D-8E55-5EEF13F12234}" type="pres">
      <dgm:prSet presAssocID="{201219E3-322A-4360-BEDC-FC1E97565C51}" presName="linear" presStyleCnt="0">
        <dgm:presLayoutVars>
          <dgm:dir/>
          <dgm:animLvl val="lvl"/>
          <dgm:resizeHandles val="exact"/>
        </dgm:presLayoutVars>
      </dgm:prSet>
      <dgm:spPr/>
    </dgm:pt>
    <dgm:pt modelId="{729BE4C3-5E6E-456D-8EC2-7E3CC19A3A9B}" type="pres">
      <dgm:prSet presAssocID="{B8E65566-60B4-430F-99A2-AFD54B3186B5}" presName="parentLin" presStyleCnt="0"/>
      <dgm:spPr/>
    </dgm:pt>
    <dgm:pt modelId="{32874EC5-AB8B-43D0-B843-EB628E2C9FD1}" type="pres">
      <dgm:prSet presAssocID="{B8E65566-60B4-430F-99A2-AFD54B3186B5}" presName="parentLeftMargin" presStyleLbl="node1" presStyleIdx="0" presStyleCnt="2"/>
      <dgm:spPr/>
    </dgm:pt>
    <dgm:pt modelId="{F2E9E4CB-2104-4B05-8D5F-0FAE82CF996B}" type="pres">
      <dgm:prSet presAssocID="{B8E65566-60B4-430F-99A2-AFD54B3186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2A8B8-E5A9-4AEF-AEC4-AACD813F0311}" type="pres">
      <dgm:prSet presAssocID="{B8E65566-60B4-430F-99A2-AFD54B3186B5}" presName="negativeSpace" presStyleCnt="0"/>
      <dgm:spPr/>
    </dgm:pt>
    <dgm:pt modelId="{A87EE02E-2510-40CC-A78C-52D2135B962A}" type="pres">
      <dgm:prSet presAssocID="{B8E65566-60B4-430F-99A2-AFD54B3186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1BBF8-34E9-44F7-AEBC-2C516CBB0989}" type="pres">
      <dgm:prSet presAssocID="{85DED4CF-37BF-43B0-87AF-FC19BB22934A}" presName="spaceBetweenRectangles" presStyleCnt="0"/>
      <dgm:spPr/>
    </dgm:pt>
    <dgm:pt modelId="{98A6DF78-0EEF-4087-AC83-2F29302C31D7}" type="pres">
      <dgm:prSet presAssocID="{95E87F26-F3BC-4C35-BBB7-C46B6903ED33}" presName="parentLin" presStyleCnt="0"/>
      <dgm:spPr/>
    </dgm:pt>
    <dgm:pt modelId="{D034EA6A-3623-4255-AB4D-165D9FBAD5BC}" type="pres">
      <dgm:prSet presAssocID="{95E87F26-F3BC-4C35-BBB7-C46B6903ED33}" presName="parentLeftMargin" presStyleLbl="node1" presStyleIdx="0" presStyleCnt="2"/>
      <dgm:spPr/>
    </dgm:pt>
    <dgm:pt modelId="{C47B0066-056D-40FE-BA78-0D441124A95E}" type="pres">
      <dgm:prSet presAssocID="{95E87F26-F3BC-4C35-BBB7-C46B6903ED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772E4A-2A2F-43F8-94F2-457B5B61B460}" type="pres">
      <dgm:prSet presAssocID="{95E87F26-F3BC-4C35-BBB7-C46B6903ED33}" presName="negativeSpace" presStyleCnt="0"/>
      <dgm:spPr/>
    </dgm:pt>
    <dgm:pt modelId="{6E0D0F85-0607-4D6C-8F75-DD94E0395CFA}" type="pres">
      <dgm:prSet presAssocID="{95E87F26-F3BC-4C35-BBB7-C46B6903ED3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228B7-E12F-4C11-99E1-D75A02EDC9D2}" type="presOf" srcId="{B8E65566-60B4-430F-99A2-AFD54B3186B5}" destId="{F2E9E4CB-2104-4B05-8D5F-0FAE82CF996B}" srcOrd="1" destOrd="0" presId="urn:microsoft.com/office/officeart/2005/8/layout/list1"/>
    <dgm:cxn modelId="{1E2D89A4-D736-466B-A89E-3BE89A8DEAD0}" srcId="{95E87F26-F3BC-4C35-BBB7-C46B6903ED33}" destId="{46AA527E-B31B-458C-8901-510691AE7EB9}" srcOrd="0" destOrd="0" parTransId="{52B47CF1-94B7-4D73-B019-3591B3E55DA2}" sibTransId="{CCBEEE92-62A1-412A-894E-9703001F8C06}"/>
    <dgm:cxn modelId="{9494BEF6-47DC-4702-8DFC-EF56CA59632D}" srcId="{95E87F26-F3BC-4C35-BBB7-C46B6903ED33}" destId="{FB66A654-35E1-4473-93CA-88C90D8517B5}" srcOrd="1" destOrd="0" parTransId="{FEBC9D98-B444-4BBB-80D4-ED1504DF5397}" sibTransId="{604488EE-75C1-4397-9DFF-D5051498BEB1}"/>
    <dgm:cxn modelId="{0C12AEF8-04FA-4C5D-83CE-758CB75C0DDF}" srcId="{95E87F26-F3BC-4C35-BBB7-C46B6903ED33}" destId="{695DF066-6493-4A47-855F-FF5D626CBDB5}" srcOrd="2" destOrd="0" parTransId="{4793698E-BC3E-48A2-A9ED-704FB99F3DCC}" sibTransId="{3AE6286E-D2A6-4D50-B638-382703025277}"/>
    <dgm:cxn modelId="{D2F66A0B-B9AB-463B-85DA-384CF12634D0}" type="presOf" srcId="{6F115783-57E2-45AF-8D29-02C275E327D6}" destId="{A87EE02E-2510-40CC-A78C-52D2135B962A}" srcOrd="0" destOrd="0" presId="urn:microsoft.com/office/officeart/2005/8/layout/list1"/>
    <dgm:cxn modelId="{B63382EE-5D99-46F7-9CF1-DBF9E7A07786}" srcId="{201219E3-322A-4360-BEDC-FC1E97565C51}" destId="{95E87F26-F3BC-4C35-BBB7-C46B6903ED33}" srcOrd="1" destOrd="0" parTransId="{2B0E8DA9-D6BC-4A52-AD7D-2730B15D25F8}" sibTransId="{3F463552-4642-4F08-BB20-B03A6FB36033}"/>
    <dgm:cxn modelId="{057A1803-BD09-42AC-A8F4-ACA5A2B214BF}" srcId="{201219E3-322A-4360-BEDC-FC1E97565C51}" destId="{B8E65566-60B4-430F-99A2-AFD54B3186B5}" srcOrd="0" destOrd="0" parTransId="{F9BEE8A3-9AB2-4457-A04E-F43319629AE7}" sibTransId="{85DED4CF-37BF-43B0-87AF-FC19BB22934A}"/>
    <dgm:cxn modelId="{8A6E748B-9067-4283-9929-36B1CBA66F68}" srcId="{95E87F26-F3BC-4C35-BBB7-C46B6903ED33}" destId="{C640AA84-E858-4FE4-8505-366CE8DF8E47}" srcOrd="3" destOrd="0" parTransId="{722EDAC3-A8C2-4CB7-BB8C-E72947CF2D7D}" sibTransId="{5E3E4393-98C8-41CD-96A5-172417007C08}"/>
    <dgm:cxn modelId="{725A3C5A-8FFC-4308-B588-EC0073C1A302}" type="presOf" srcId="{46AA527E-B31B-458C-8901-510691AE7EB9}" destId="{6E0D0F85-0607-4D6C-8F75-DD94E0395CFA}" srcOrd="0" destOrd="0" presId="urn:microsoft.com/office/officeart/2005/8/layout/list1"/>
    <dgm:cxn modelId="{765CCF15-86CA-4D02-B7F9-839E5EBE8EC9}" type="presOf" srcId="{F6D7A2E2-0E0E-4A5C-90CC-1BD5A677F2D7}" destId="{6E0D0F85-0607-4D6C-8F75-DD94E0395CFA}" srcOrd="0" destOrd="4" presId="urn:microsoft.com/office/officeart/2005/8/layout/list1"/>
    <dgm:cxn modelId="{2D1074F9-35E5-4D49-86F0-2EF4B961E3BE}" type="presOf" srcId="{B8E65566-60B4-430F-99A2-AFD54B3186B5}" destId="{32874EC5-AB8B-43D0-B843-EB628E2C9FD1}" srcOrd="0" destOrd="0" presId="urn:microsoft.com/office/officeart/2005/8/layout/list1"/>
    <dgm:cxn modelId="{BA745002-B4EE-42C1-B0F8-6C7992588967}" type="presOf" srcId="{C640AA84-E858-4FE4-8505-366CE8DF8E47}" destId="{6E0D0F85-0607-4D6C-8F75-DD94E0395CFA}" srcOrd="0" destOrd="3" presId="urn:microsoft.com/office/officeart/2005/8/layout/list1"/>
    <dgm:cxn modelId="{86C01FD8-4069-4D40-BEA6-B6D6548DC70F}" type="presOf" srcId="{A5BEF312-8552-4D36-8CB5-EF9B727B4C4C}" destId="{A87EE02E-2510-40CC-A78C-52D2135B962A}" srcOrd="0" destOrd="1" presId="urn:microsoft.com/office/officeart/2005/8/layout/list1"/>
    <dgm:cxn modelId="{DAF2133F-04B0-4BF0-96F5-3B29F514A00C}" srcId="{95E87F26-F3BC-4C35-BBB7-C46B6903ED33}" destId="{F6D7A2E2-0E0E-4A5C-90CC-1BD5A677F2D7}" srcOrd="4" destOrd="0" parTransId="{E8012AC2-10F5-4146-93E4-CD9D10213F04}" sibTransId="{09C60114-5E51-48F6-8980-18FF8F812234}"/>
    <dgm:cxn modelId="{B2431F7C-4C29-4BD2-81A3-DB3B643D9380}" type="presOf" srcId="{95E87F26-F3BC-4C35-BBB7-C46B6903ED33}" destId="{C47B0066-056D-40FE-BA78-0D441124A95E}" srcOrd="1" destOrd="0" presId="urn:microsoft.com/office/officeart/2005/8/layout/list1"/>
    <dgm:cxn modelId="{B620D99D-7347-460E-8467-AE912DC3B25C}" srcId="{B8E65566-60B4-430F-99A2-AFD54B3186B5}" destId="{A5BEF312-8552-4D36-8CB5-EF9B727B4C4C}" srcOrd="1" destOrd="0" parTransId="{FCDEE8AD-855D-4461-990B-CBC39F55EBA7}" sibTransId="{BD8233F5-BF49-4E76-8C0A-A8F345D0BC03}"/>
    <dgm:cxn modelId="{7AC2B1C9-06DB-471B-B888-45FFB4726928}" type="presOf" srcId="{FB66A654-35E1-4473-93CA-88C90D8517B5}" destId="{6E0D0F85-0607-4D6C-8F75-DD94E0395CFA}" srcOrd="0" destOrd="1" presId="urn:microsoft.com/office/officeart/2005/8/layout/list1"/>
    <dgm:cxn modelId="{8F418F03-180A-4B51-9561-505EB0780520}" type="presOf" srcId="{95E87F26-F3BC-4C35-BBB7-C46B6903ED33}" destId="{D034EA6A-3623-4255-AB4D-165D9FBAD5BC}" srcOrd="0" destOrd="0" presId="urn:microsoft.com/office/officeart/2005/8/layout/list1"/>
    <dgm:cxn modelId="{FDC3D3F3-4259-42D8-95CB-D129B9E0C801}" type="presOf" srcId="{695DF066-6493-4A47-855F-FF5D626CBDB5}" destId="{6E0D0F85-0607-4D6C-8F75-DD94E0395CFA}" srcOrd="0" destOrd="2" presId="urn:microsoft.com/office/officeart/2005/8/layout/list1"/>
    <dgm:cxn modelId="{6152387F-6FF1-44AB-B75F-0306FBD2B24F}" type="presOf" srcId="{201219E3-322A-4360-BEDC-FC1E97565C51}" destId="{4809BDDD-8579-4E1D-8E55-5EEF13F12234}" srcOrd="0" destOrd="0" presId="urn:microsoft.com/office/officeart/2005/8/layout/list1"/>
    <dgm:cxn modelId="{3CE67ABD-66C0-4F53-8024-D183FDD99808}" srcId="{B8E65566-60B4-430F-99A2-AFD54B3186B5}" destId="{DD046710-073F-4FC5-9B6A-BFA96ADB637E}" srcOrd="2" destOrd="0" parTransId="{8F311E73-7FA3-4D72-B035-B1D9C1C26CC0}" sibTransId="{AE9C7A74-E24A-4A6D-89CA-814CE4666199}"/>
    <dgm:cxn modelId="{B3DCAB4B-2645-4A35-ACCB-6523B5707E87}" type="presOf" srcId="{DD046710-073F-4FC5-9B6A-BFA96ADB637E}" destId="{A87EE02E-2510-40CC-A78C-52D2135B962A}" srcOrd="0" destOrd="2" presId="urn:microsoft.com/office/officeart/2005/8/layout/list1"/>
    <dgm:cxn modelId="{E6D2E903-5055-4F62-B4B2-1811F6FD97EF}" srcId="{B8E65566-60B4-430F-99A2-AFD54B3186B5}" destId="{6F115783-57E2-45AF-8D29-02C275E327D6}" srcOrd="0" destOrd="0" parTransId="{1898EB08-429C-4740-857F-17FF9F30A44A}" sibTransId="{ED3E2CC5-AD07-48D9-9C4A-0D2727F656BD}"/>
    <dgm:cxn modelId="{7C1FFB2C-FB6C-44BC-9893-D71AE02F5C4B}" type="presParOf" srcId="{4809BDDD-8579-4E1D-8E55-5EEF13F12234}" destId="{729BE4C3-5E6E-456D-8EC2-7E3CC19A3A9B}" srcOrd="0" destOrd="0" presId="urn:microsoft.com/office/officeart/2005/8/layout/list1"/>
    <dgm:cxn modelId="{58BA5482-5FD2-45A9-AAFC-3B9320634477}" type="presParOf" srcId="{729BE4C3-5E6E-456D-8EC2-7E3CC19A3A9B}" destId="{32874EC5-AB8B-43D0-B843-EB628E2C9FD1}" srcOrd="0" destOrd="0" presId="urn:microsoft.com/office/officeart/2005/8/layout/list1"/>
    <dgm:cxn modelId="{6018538A-2F9C-453E-8F86-9816DC4AC4B0}" type="presParOf" srcId="{729BE4C3-5E6E-456D-8EC2-7E3CC19A3A9B}" destId="{F2E9E4CB-2104-4B05-8D5F-0FAE82CF996B}" srcOrd="1" destOrd="0" presId="urn:microsoft.com/office/officeart/2005/8/layout/list1"/>
    <dgm:cxn modelId="{ED04B66D-52A2-481D-951A-1B3B3D36E8A1}" type="presParOf" srcId="{4809BDDD-8579-4E1D-8E55-5EEF13F12234}" destId="{BF12A8B8-E5A9-4AEF-AEC4-AACD813F0311}" srcOrd="1" destOrd="0" presId="urn:microsoft.com/office/officeart/2005/8/layout/list1"/>
    <dgm:cxn modelId="{B517DF88-4F67-4107-9515-AA0E3A4A7EA0}" type="presParOf" srcId="{4809BDDD-8579-4E1D-8E55-5EEF13F12234}" destId="{A87EE02E-2510-40CC-A78C-52D2135B962A}" srcOrd="2" destOrd="0" presId="urn:microsoft.com/office/officeart/2005/8/layout/list1"/>
    <dgm:cxn modelId="{2BE5B153-62C0-44FF-9964-2EE02E7F946D}" type="presParOf" srcId="{4809BDDD-8579-4E1D-8E55-5EEF13F12234}" destId="{6211BBF8-34E9-44F7-AEBC-2C516CBB0989}" srcOrd="3" destOrd="0" presId="urn:microsoft.com/office/officeart/2005/8/layout/list1"/>
    <dgm:cxn modelId="{7E04BEE0-8A03-4EF8-BF19-503D5F05B74C}" type="presParOf" srcId="{4809BDDD-8579-4E1D-8E55-5EEF13F12234}" destId="{98A6DF78-0EEF-4087-AC83-2F29302C31D7}" srcOrd="4" destOrd="0" presId="urn:microsoft.com/office/officeart/2005/8/layout/list1"/>
    <dgm:cxn modelId="{5FCE4719-9218-48AC-9172-A642F8AF7EAC}" type="presParOf" srcId="{98A6DF78-0EEF-4087-AC83-2F29302C31D7}" destId="{D034EA6A-3623-4255-AB4D-165D9FBAD5BC}" srcOrd="0" destOrd="0" presId="urn:microsoft.com/office/officeart/2005/8/layout/list1"/>
    <dgm:cxn modelId="{47993DB4-7F2E-4346-8B91-1AA198EDC7F8}" type="presParOf" srcId="{98A6DF78-0EEF-4087-AC83-2F29302C31D7}" destId="{C47B0066-056D-40FE-BA78-0D441124A95E}" srcOrd="1" destOrd="0" presId="urn:microsoft.com/office/officeart/2005/8/layout/list1"/>
    <dgm:cxn modelId="{586BB211-E6F6-46E6-8339-C9678CC92DD6}" type="presParOf" srcId="{4809BDDD-8579-4E1D-8E55-5EEF13F12234}" destId="{9E772E4A-2A2F-43F8-94F2-457B5B61B460}" srcOrd="5" destOrd="0" presId="urn:microsoft.com/office/officeart/2005/8/layout/list1"/>
    <dgm:cxn modelId="{FC75EF52-A8F6-4CFD-8603-DF99870C3278}" type="presParOf" srcId="{4809BDDD-8579-4E1D-8E55-5EEF13F12234}" destId="{6E0D0F85-0607-4D6C-8F75-DD94E0395C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1219E3-322A-4360-BEDC-FC1E97565C51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E65566-60B4-430F-99A2-AFD54B3186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Отстающие районы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BEE8A3-9AB2-4457-A04E-F43319629AE7}" type="parTrans" cxnId="{057A1803-BD09-42AC-A8F4-ACA5A2B214B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ED4CF-37BF-43B0-87AF-FC19BB22934A}" type="sibTrans" cxnId="{057A1803-BD09-42AC-A8F4-ACA5A2B214B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15783-57E2-45AF-8D29-02C275E327D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Диверсификация экономики на основе местных ресурсов;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8EB08-429C-4740-857F-17FF9F30A44A}" type="parTrans" cxnId="{E6D2E903-5055-4F62-B4B2-1811F6FD97E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E2CC5-AD07-48D9-9C4A-0D2727F656BD}" type="sibTrans" cxnId="{E6D2E903-5055-4F62-B4B2-1811F6FD97E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E87F26-F3BC-4C35-BBB7-C46B6903ED3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Прочие районы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E8DA9-D6BC-4A52-AD7D-2730B15D25F8}" type="parTrans" cxnId="{B63382EE-5D99-46F7-9CF1-DBF9E7A0778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63552-4642-4F08-BB20-B03A6FB36033}" type="sibTrans" cxnId="{B63382EE-5D99-46F7-9CF1-DBF9E7A0778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EF312-8552-4D36-8CB5-EF9B727B4C4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Торгово-бытовая, транспортная и социальная инфраструктура;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EE8AD-855D-4461-990B-CBC39F55EBA7}" type="parTrans" cxnId="{B620D99D-7347-460E-8467-AE912DC3B25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233F5-BF49-4E76-8C0A-A8F345D0BC03}" type="sibTrans" cxnId="{B620D99D-7347-460E-8467-AE912DC3B25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46710-073F-4FC5-9B6A-BFA96ADB637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Дистанционные и мобильные формы занятости и обслуживания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11E73-7FA3-4D72-B035-B1D9C1C26CC0}" type="parTrans" cxnId="{3CE67ABD-66C0-4F53-8024-D183FDD9980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C7A74-E24A-4A6D-89CA-814CE4666199}" type="sibTrans" cxnId="{3CE67ABD-66C0-4F53-8024-D183FDD9980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AA527E-B31B-458C-8901-510691AE7EB9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производств в комплексе с отраслями специализации областных центров, городов и районов «80+»;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47CF1-94B7-4D73-B019-3591B3E55DA2}" type="parTrans" cxnId="{1E2D89A4-D736-466B-A89E-3BE89A8DEAD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EEE92-62A1-412A-894E-9703001F8C06}" type="sibTrans" cxnId="{1E2D89A4-D736-466B-A89E-3BE89A8DEAD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6A654-35E1-4473-93CA-88C90D8517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Транспорт и связь;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C9D98-B444-4BBB-80D4-ED1504DF5397}" type="parTrans" cxnId="{9494BEF6-47DC-4702-8DFC-EF56CA5963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488EE-75C1-4397-9DFF-D5051498BEB1}" type="sibTrans" cxnId="{9494BEF6-47DC-4702-8DFC-EF56CA5963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DF066-6493-4A47-855F-FF5D626CBDB5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Мобильные формы занятости;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3698E-BC3E-48A2-A9ED-704FB99F3DCC}" type="parTrans" cxnId="{0C12AEF8-04FA-4C5D-83CE-758CB75C0DD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6286E-D2A6-4D50-B638-382703025277}" type="sibTrans" cxnId="{0C12AEF8-04FA-4C5D-83CE-758CB75C0DD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9BDDD-8579-4E1D-8E55-5EEF13F12234}" type="pres">
      <dgm:prSet presAssocID="{201219E3-322A-4360-BEDC-FC1E97565C51}" presName="linear" presStyleCnt="0">
        <dgm:presLayoutVars>
          <dgm:dir/>
          <dgm:animLvl val="lvl"/>
          <dgm:resizeHandles val="exact"/>
        </dgm:presLayoutVars>
      </dgm:prSet>
      <dgm:spPr/>
    </dgm:pt>
    <dgm:pt modelId="{729BE4C3-5E6E-456D-8EC2-7E3CC19A3A9B}" type="pres">
      <dgm:prSet presAssocID="{B8E65566-60B4-430F-99A2-AFD54B3186B5}" presName="parentLin" presStyleCnt="0"/>
      <dgm:spPr/>
    </dgm:pt>
    <dgm:pt modelId="{32874EC5-AB8B-43D0-B843-EB628E2C9FD1}" type="pres">
      <dgm:prSet presAssocID="{B8E65566-60B4-430F-99A2-AFD54B3186B5}" presName="parentLeftMargin" presStyleLbl="node1" presStyleIdx="0" presStyleCnt="2"/>
      <dgm:spPr/>
    </dgm:pt>
    <dgm:pt modelId="{F2E9E4CB-2104-4B05-8D5F-0FAE82CF996B}" type="pres">
      <dgm:prSet presAssocID="{B8E65566-60B4-430F-99A2-AFD54B3186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2A8B8-E5A9-4AEF-AEC4-AACD813F0311}" type="pres">
      <dgm:prSet presAssocID="{B8E65566-60B4-430F-99A2-AFD54B3186B5}" presName="negativeSpace" presStyleCnt="0"/>
      <dgm:spPr/>
    </dgm:pt>
    <dgm:pt modelId="{A87EE02E-2510-40CC-A78C-52D2135B962A}" type="pres">
      <dgm:prSet presAssocID="{B8E65566-60B4-430F-99A2-AFD54B3186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1BBF8-34E9-44F7-AEBC-2C516CBB0989}" type="pres">
      <dgm:prSet presAssocID="{85DED4CF-37BF-43B0-87AF-FC19BB22934A}" presName="spaceBetweenRectangles" presStyleCnt="0"/>
      <dgm:spPr/>
    </dgm:pt>
    <dgm:pt modelId="{98A6DF78-0EEF-4087-AC83-2F29302C31D7}" type="pres">
      <dgm:prSet presAssocID="{95E87F26-F3BC-4C35-BBB7-C46B6903ED33}" presName="parentLin" presStyleCnt="0"/>
      <dgm:spPr/>
    </dgm:pt>
    <dgm:pt modelId="{D034EA6A-3623-4255-AB4D-165D9FBAD5BC}" type="pres">
      <dgm:prSet presAssocID="{95E87F26-F3BC-4C35-BBB7-C46B6903ED33}" presName="parentLeftMargin" presStyleLbl="node1" presStyleIdx="0" presStyleCnt="2"/>
      <dgm:spPr/>
    </dgm:pt>
    <dgm:pt modelId="{C47B0066-056D-40FE-BA78-0D441124A95E}" type="pres">
      <dgm:prSet presAssocID="{95E87F26-F3BC-4C35-BBB7-C46B6903ED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772E4A-2A2F-43F8-94F2-457B5B61B460}" type="pres">
      <dgm:prSet presAssocID="{95E87F26-F3BC-4C35-BBB7-C46B6903ED33}" presName="negativeSpace" presStyleCnt="0"/>
      <dgm:spPr/>
    </dgm:pt>
    <dgm:pt modelId="{6E0D0F85-0607-4D6C-8F75-DD94E0395CFA}" type="pres">
      <dgm:prSet presAssocID="{95E87F26-F3BC-4C35-BBB7-C46B6903ED3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D89A4-D736-466B-A89E-3BE89A8DEAD0}" srcId="{95E87F26-F3BC-4C35-BBB7-C46B6903ED33}" destId="{46AA527E-B31B-458C-8901-510691AE7EB9}" srcOrd="0" destOrd="0" parTransId="{52B47CF1-94B7-4D73-B019-3591B3E55DA2}" sibTransId="{CCBEEE92-62A1-412A-894E-9703001F8C06}"/>
    <dgm:cxn modelId="{0C12AEF8-04FA-4C5D-83CE-758CB75C0DDF}" srcId="{95E87F26-F3BC-4C35-BBB7-C46B6903ED33}" destId="{695DF066-6493-4A47-855F-FF5D626CBDB5}" srcOrd="2" destOrd="0" parTransId="{4793698E-BC3E-48A2-A9ED-704FB99F3DCC}" sibTransId="{3AE6286E-D2A6-4D50-B638-382703025277}"/>
    <dgm:cxn modelId="{B9266C57-24F0-4403-ABE9-4EDFE8E59F70}" type="presOf" srcId="{95E87F26-F3BC-4C35-BBB7-C46B6903ED33}" destId="{D034EA6A-3623-4255-AB4D-165D9FBAD5BC}" srcOrd="0" destOrd="0" presId="urn:microsoft.com/office/officeart/2005/8/layout/list1"/>
    <dgm:cxn modelId="{9494BEF6-47DC-4702-8DFC-EF56CA59632D}" srcId="{95E87F26-F3BC-4C35-BBB7-C46B6903ED33}" destId="{FB66A654-35E1-4473-93CA-88C90D8517B5}" srcOrd="1" destOrd="0" parTransId="{FEBC9D98-B444-4BBB-80D4-ED1504DF5397}" sibTransId="{604488EE-75C1-4397-9DFF-D5051498BEB1}"/>
    <dgm:cxn modelId="{AA60E13A-1B76-4378-8DBF-71189B98CC84}" type="presOf" srcId="{201219E3-322A-4360-BEDC-FC1E97565C51}" destId="{4809BDDD-8579-4E1D-8E55-5EEF13F12234}" srcOrd="0" destOrd="0" presId="urn:microsoft.com/office/officeart/2005/8/layout/list1"/>
    <dgm:cxn modelId="{33C8B496-554B-4C56-8025-1E980C8DAF58}" type="presOf" srcId="{695DF066-6493-4A47-855F-FF5D626CBDB5}" destId="{6E0D0F85-0607-4D6C-8F75-DD94E0395CFA}" srcOrd="0" destOrd="2" presId="urn:microsoft.com/office/officeart/2005/8/layout/list1"/>
    <dgm:cxn modelId="{35271B20-58A9-4052-B409-D0078C4BC28B}" type="presOf" srcId="{95E87F26-F3BC-4C35-BBB7-C46B6903ED33}" destId="{C47B0066-056D-40FE-BA78-0D441124A95E}" srcOrd="1" destOrd="0" presId="urn:microsoft.com/office/officeart/2005/8/layout/list1"/>
    <dgm:cxn modelId="{45BE60D7-0373-4E74-8096-842D36B397D9}" type="presOf" srcId="{B8E65566-60B4-430F-99A2-AFD54B3186B5}" destId="{32874EC5-AB8B-43D0-B843-EB628E2C9FD1}" srcOrd="0" destOrd="0" presId="urn:microsoft.com/office/officeart/2005/8/layout/list1"/>
    <dgm:cxn modelId="{057A1803-BD09-42AC-A8F4-ACA5A2B214BF}" srcId="{201219E3-322A-4360-BEDC-FC1E97565C51}" destId="{B8E65566-60B4-430F-99A2-AFD54B3186B5}" srcOrd="0" destOrd="0" parTransId="{F9BEE8A3-9AB2-4457-A04E-F43319629AE7}" sibTransId="{85DED4CF-37BF-43B0-87AF-FC19BB22934A}"/>
    <dgm:cxn modelId="{B63382EE-5D99-46F7-9CF1-DBF9E7A07786}" srcId="{201219E3-322A-4360-BEDC-FC1E97565C51}" destId="{95E87F26-F3BC-4C35-BBB7-C46B6903ED33}" srcOrd="1" destOrd="0" parTransId="{2B0E8DA9-D6BC-4A52-AD7D-2730B15D25F8}" sibTransId="{3F463552-4642-4F08-BB20-B03A6FB36033}"/>
    <dgm:cxn modelId="{E6F1DC30-02C4-4AF0-807C-1FF1EF6A709F}" type="presOf" srcId="{6F115783-57E2-45AF-8D29-02C275E327D6}" destId="{A87EE02E-2510-40CC-A78C-52D2135B962A}" srcOrd="0" destOrd="0" presId="urn:microsoft.com/office/officeart/2005/8/layout/list1"/>
    <dgm:cxn modelId="{CE809377-7C26-43F6-AC10-C768DC6A417A}" type="presOf" srcId="{DD046710-073F-4FC5-9B6A-BFA96ADB637E}" destId="{A87EE02E-2510-40CC-A78C-52D2135B962A}" srcOrd="0" destOrd="2" presId="urn:microsoft.com/office/officeart/2005/8/layout/list1"/>
    <dgm:cxn modelId="{B620D99D-7347-460E-8467-AE912DC3B25C}" srcId="{B8E65566-60B4-430F-99A2-AFD54B3186B5}" destId="{A5BEF312-8552-4D36-8CB5-EF9B727B4C4C}" srcOrd="1" destOrd="0" parTransId="{FCDEE8AD-855D-4461-990B-CBC39F55EBA7}" sibTransId="{BD8233F5-BF49-4E76-8C0A-A8F345D0BC03}"/>
    <dgm:cxn modelId="{D685F2BF-0A49-4251-8382-536AF6469245}" type="presOf" srcId="{FB66A654-35E1-4473-93CA-88C90D8517B5}" destId="{6E0D0F85-0607-4D6C-8F75-DD94E0395CFA}" srcOrd="0" destOrd="1" presId="urn:microsoft.com/office/officeart/2005/8/layout/list1"/>
    <dgm:cxn modelId="{F997D326-E5B6-45D4-B26F-3F645720E073}" type="presOf" srcId="{B8E65566-60B4-430F-99A2-AFD54B3186B5}" destId="{F2E9E4CB-2104-4B05-8D5F-0FAE82CF996B}" srcOrd="1" destOrd="0" presId="urn:microsoft.com/office/officeart/2005/8/layout/list1"/>
    <dgm:cxn modelId="{6B1C8AC4-74BD-4F16-BE0B-2D744E944609}" type="presOf" srcId="{46AA527E-B31B-458C-8901-510691AE7EB9}" destId="{6E0D0F85-0607-4D6C-8F75-DD94E0395CFA}" srcOrd="0" destOrd="0" presId="urn:microsoft.com/office/officeart/2005/8/layout/list1"/>
    <dgm:cxn modelId="{59484A60-DB05-43BE-9BED-3CF082E037D2}" type="presOf" srcId="{A5BEF312-8552-4D36-8CB5-EF9B727B4C4C}" destId="{A87EE02E-2510-40CC-A78C-52D2135B962A}" srcOrd="0" destOrd="1" presId="urn:microsoft.com/office/officeart/2005/8/layout/list1"/>
    <dgm:cxn modelId="{3CE67ABD-66C0-4F53-8024-D183FDD99808}" srcId="{B8E65566-60B4-430F-99A2-AFD54B3186B5}" destId="{DD046710-073F-4FC5-9B6A-BFA96ADB637E}" srcOrd="2" destOrd="0" parTransId="{8F311E73-7FA3-4D72-B035-B1D9C1C26CC0}" sibTransId="{AE9C7A74-E24A-4A6D-89CA-814CE4666199}"/>
    <dgm:cxn modelId="{E6D2E903-5055-4F62-B4B2-1811F6FD97EF}" srcId="{B8E65566-60B4-430F-99A2-AFD54B3186B5}" destId="{6F115783-57E2-45AF-8D29-02C275E327D6}" srcOrd="0" destOrd="0" parTransId="{1898EB08-429C-4740-857F-17FF9F30A44A}" sibTransId="{ED3E2CC5-AD07-48D9-9C4A-0D2727F656BD}"/>
    <dgm:cxn modelId="{4AAFD5CE-C033-4363-82F7-2F5173AA7B9B}" type="presParOf" srcId="{4809BDDD-8579-4E1D-8E55-5EEF13F12234}" destId="{729BE4C3-5E6E-456D-8EC2-7E3CC19A3A9B}" srcOrd="0" destOrd="0" presId="urn:microsoft.com/office/officeart/2005/8/layout/list1"/>
    <dgm:cxn modelId="{ED5F0D87-84E4-4DFF-B062-9BFACC66AE6F}" type="presParOf" srcId="{729BE4C3-5E6E-456D-8EC2-7E3CC19A3A9B}" destId="{32874EC5-AB8B-43D0-B843-EB628E2C9FD1}" srcOrd="0" destOrd="0" presId="urn:microsoft.com/office/officeart/2005/8/layout/list1"/>
    <dgm:cxn modelId="{B57540A0-D973-4AFB-9AE2-248D721CBE92}" type="presParOf" srcId="{729BE4C3-5E6E-456D-8EC2-7E3CC19A3A9B}" destId="{F2E9E4CB-2104-4B05-8D5F-0FAE82CF996B}" srcOrd="1" destOrd="0" presId="urn:microsoft.com/office/officeart/2005/8/layout/list1"/>
    <dgm:cxn modelId="{0DBEE839-6459-4973-9A82-0203DFB4BD1B}" type="presParOf" srcId="{4809BDDD-8579-4E1D-8E55-5EEF13F12234}" destId="{BF12A8B8-E5A9-4AEF-AEC4-AACD813F0311}" srcOrd="1" destOrd="0" presId="urn:microsoft.com/office/officeart/2005/8/layout/list1"/>
    <dgm:cxn modelId="{E655EF1D-BF98-4CE7-B739-4AA8D3D03A7C}" type="presParOf" srcId="{4809BDDD-8579-4E1D-8E55-5EEF13F12234}" destId="{A87EE02E-2510-40CC-A78C-52D2135B962A}" srcOrd="2" destOrd="0" presId="urn:microsoft.com/office/officeart/2005/8/layout/list1"/>
    <dgm:cxn modelId="{C15017A9-99E8-42B3-B69E-15474954B9A4}" type="presParOf" srcId="{4809BDDD-8579-4E1D-8E55-5EEF13F12234}" destId="{6211BBF8-34E9-44F7-AEBC-2C516CBB0989}" srcOrd="3" destOrd="0" presId="urn:microsoft.com/office/officeart/2005/8/layout/list1"/>
    <dgm:cxn modelId="{AAC3356D-1CBE-45C2-8AF4-BE1F6225ED69}" type="presParOf" srcId="{4809BDDD-8579-4E1D-8E55-5EEF13F12234}" destId="{98A6DF78-0EEF-4087-AC83-2F29302C31D7}" srcOrd="4" destOrd="0" presId="urn:microsoft.com/office/officeart/2005/8/layout/list1"/>
    <dgm:cxn modelId="{18834FEF-F46B-469C-B88B-03EEDD86BB5C}" type="presParOf" srcId="{98A6DF78-0EEF-4087-AC83-2F29302C31D7}" destId="{D034EA6A-3623-4255-AB4D-165D9FBAD5BC}" srcOrd="0" destOrd="0" presId="urn:microsoft.com/office/officeart/2005/8/layout/list1"/>
    <dgm:cxn modelId="{14763C34-9853-4197-8095-32DBCAD973C1}" type="presParOf" srcId="{98A6DF78-0EEF-4087-AC83-2F29302C31D7}" destId="{C47B0066-056D-40FE-BA78-0D441124A95E}" srcOrd="1" destOrd="0" presId="urn:microsoft.com/office/officeart/2005/8/layout/list1"/>
    <dgm:cxn modelId="{8AFC0B1C-564F-4FAD-8805-38BEE1474479}" type="presParOf" srcId="{4809BDDD-8579-4E1D-8E55-5EEF13F12234}" destId="{9E772E4A-2A2F-43F8-94F2-457B5B61B460}" srcOrd="5" destOrd="0" presId="urn:microsoft.com/office/officeart/2005/8/layout/list1"/>
    <dgm:cxn modelId="{9D050618-2543-4664-8882-3955A3757DD1}" type="presParOf" srcId="{4809BDDD-8579-4E1D-8E55-5EEF13F12234}" destId="{6E0D0F85-0607-4D6C-8F75-DD94E0395C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932F7-F99D-40D9-9931-EFC232290ED8}">
      <dsp:nvSpPr>
        <dsp:cNvPr id="0" name=""/>
        <dsp:cNvSpPr/>
      </dsp:nvSpPr>
      <dsp:spPr>
        <a:xfrm>
          <a:off x="3562095" y="950038"/>
          <a:ext cx="2736979" cy="434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84"/>
              </a:lnTo>
              <a:lnTo>
                <a:pt x="2736979" y="295884"/>
              </a:lnTo>
              <a:lnTo>
                <a:pt x="2736979" y="4341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464D1-90BA-45E1-955F-DA0A471A826E}">
      <dsp:nvSpPr>
        <dsp:cNvPr id="0" name=""/>
        <dsp:cNvSpPr/>
      </dsp:nvSpPr>
      <dsp:spPr>
        <a:xfrm>
          <a:off x="4428701" y="2332213"/>
          <a:ext cx="91440" cy="434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B3551-ADAD-42D7-8AEA-A246019001E0}">
      <dsp:nvSpPr>
        <dsp:cNvPr id="0" name=""/>
        <dsp:cNvSpPr/>
      </dsp:nvSpPr>
      <dsp:spPr>
        <a:xfrm>
          <a:off x="3562095" y="950038"/>
          <a:ext cx="912326" cy="434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84"/>
              </a:lnTo>
              <a:lnTo>
                <a:pt x="912326" y="295884"/>
              </a:lnTo>
              <a:lnTo>
                <a:pt x="912326" y="4341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14D84-5DA9-44C5-B8EB-C6D137C38933}">
      <dsp:nvSpPr>
        <dsp:cNvPr id="0" name=""/>
        <dsp:cNvSpPr/>
      </dsp:nvSpPr>
      <dsp:spPr>
        <a:xfrm>
          <a:off x="2604048" y="3714387"/>
          <a:ext cx="91440" cy="434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A1B25-1EB2-4793-A0CF-7028C34FB0B6}">
      <dsp:nvSpPr>
        <dsp:cNvPr id="0" name=""/>
        <dsp:cNvSpPr/>
      </dsp:nvSpPr>
      <dsp:spPr>
        <a:xfrm>
          <a:off x="2604048" y="2332213"/>
          <a:ext cx="91440" cy="434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F2F52-6D12-4093-9F45-B415F339DBAB}">
      <dsp:nvSpPr>
        <dsp:cNvPr id="0" name=""/>
        <dsp:cNvSpPr/>
      </dsp:nvSpPr>
      <dsp:spPr>
        <a:xfrm>
          <a:off x="2649768" y="950038"/>
          <a:ext cx="912326" cy="434184"/>
        </a:xfrm>
        <a:custGeom>
          <a:avLst/>
          <a:gdLst/>
          <a:ahLst/>
          <a:cxnLst/>
          <a:rect l="0" t="0" r="0" b="0"/>
          <a:pathLst>
            <a:path>
              <a:moveTo>
                <a:pt x="912326" y="0"/>
              </a:moveTo>
              <a:lnTo>
                <a:pt x="912326" y="295884"/>
              </a:lnTo>
              <a:lnTo>
                <a:pt x="0" y="295884"/>
              </a:lnTo>
              <a:lnTo>
                <a:pt x="0" y="4341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655AE-4BF8-42F6-BB5F-4C195C00E00C}">
      <dsp:nvSpPr>
        <dsp:cNvPr id="0" name=""/>
        <dsp:cNvSpPr/>
      </dsp:nvSpPr>
      <dsp:spPr>
        <a:xfrm>
          <a:off x="779396" y="3714387"/>
          <a:ext cx="91440" cy="434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516F1-F9DA-4E62-ADE3-ECB0D923AA62}">
      <dsp:nvSpPr>
        <dsp:cNvPr id="0" name=""/>
        <dsp:cNvSpPr/>
      </dsp:nvSpPr>
      <dsp:spPr>
        <a:xfrm>
          <a:off x="779396" y="2332213"/>
          <a:ext cx="91440" cy="434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37D2E-CCAF-450E-A093-DE745328BBD9}">
      <dsp:nvSpPr>
        <dsp:cNvPr id="0" name=""/>
        <dsp:cNvSpPr/>
      </dsp:nvSpPr>
      <dsp:spPr>
        <a:xfrm>
          <a:off x="825116" y="950038"/>
          <a:ext cx="2736979" cy="434184"/>
        </a:xfrm>
        <a:custGeom>
          <a:avLst/>
          <a:gdLst/>
          <a:ahLst/>
          <a:cxnLst/>
          <a:rect l="0" t="0" r="0" b="0"/>
          <a:pathLst>
            <a:path>
              <a:moveTo>
                <a:pt x="2736979" y="0"/>
              </a:moveTo>
              <a:lnTo>
                <a:pt x="2736979" y="295884"/>
              </a:lnTo>
              <a:lnTo>
                <a:pt x="0" y="295884"/>
              </a:lnTo>
              <a:lnTo>
                <a:pt x="0" y="4341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6C5F8-FA26-489A-9696-1E12C1B6C9E0}">
      <dsp:nvSpPr>
        <dsp:cNvPr id="0" name=""/>
        <dsp:cNvSpPr/>
      </dsp:nvSpPr>
      <dsp:spPr>
        <a:xfrm>
          <a:off x="2815646" y="2048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C5C40-A879-42AC-B73D-CF298B9A5FA2}">
      <dsp:nvSpPr>
        <dsp:cNvPr id="0" name=""/>
        <dsp:cNvSpPr/>
      </dsp:nvSpPr>
      <dsp:spPr>
        <a:xfrm>
          <a:off x="2981523" y="159632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СЭР Республики Беларусь на 5 лет (Указ Главы государства)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9289" y="187398"/>
        <a:ext cx="1437365" cy="892458"/>
      </dsp:txXfrm>
    </dsp:sp>
    <dsp:sp modelId="{8E9AC936-8D81-4B51-9223-57CF132C1E93}">
      <dsp:nvSpPr>
        <dsp:cNvPr id="0" name=""/>
        <dsp:cNvSpPr/>
      </dsp:nvSpPr>
      <dsp:spPr>
        <a:xfrm>
          <a:off x="78667" y="1384223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3C79DA-671C-4448-9346-80DF7962F037}">
      <dsp:nvSpPr>
        <dsp:cNvPr id="0" name=""/>
        <dsp:cNvSpPr/>
      </dsp:nvSpPr>
      <dsp:spPr>
        <a:xfrm>
          <a:off x="244544" y="1541807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СЭР областей, </a:t>
          </a:r>
          <a:r>
            <a:rPr lang="ru-RU" sz="105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г.Минска</a:t>
          </a: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(решения областных (Минского городского) Советов депутатов)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310" y="1569573"/>
        <a:ext cx="1437365" cy="892458"/>
      </dsp:txXfrm>
    </dsp:sp>
    <dsp:sp modelId="{A340DE12-B043-410F-8675-2822CC4A213B}">
      <dsp:nvSpPr>
        <dsp:cNvPr id="0" name=""/>
        <dsp:cNvSpPr/>
      </dsp:nvSpPr>
      <dsp:spPr>
        <a:xfrm>
          <a:off x="78667" y="2766397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174DD-F6C8-4D4B-8FA5-56078AB5ED0C}">
      <dsp:nvSpPr>
        <dsp:cNvPr id="0" name=""/>
        <dsp:cNvSpPr/>
      </dsp:nvSpPr>
      <dsp:spPr>
        <a:xfrm>
          <a:off x="244544" y="2923981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Аналогов нет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310" y="2951747"/>
        <a:ext cx="1437365" cy="892458"/>
      </dsp:txXfrm>
    </dsp:sp>
    <dsp:sp modelId="{0C1170AC-09EF-48B3-8073-DB0F9BB22142}">
      <dsp:nvSpPr>
        <dsp:cNvPr id="0" name=""/>
        <dsp:cNvSpPr/>
      </dsp:nvSpPr>
      <dsp:spPr>
        <a:xfrm>
          <a:off x="78667" y="4148572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D6F6E8-4926-47B1-B271-3DBDF890D05E}">
      <dsp:nvSpPr>
        <dsp:cNvPr id="0" name=""/>
        <dsp:cNvSpPr/>
      </dsp:nvSpPr>
      <dsp:spPr>
        <a:xfrm>
          <a:off x="244544" y="4306156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Планы развития областей, г. Минска на очередной год (председатели ОИК/</a:t>
          </a:r>
          <a:r>
            <a:rPr lang="ru-RU" sz="105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МинГИК</a:t>
          </a: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310" y="4333922"/>
        <a:ext cx="1437365" cy="892458"/>
      </dsp:txXfrm>
    </dsp:sp>
    <dsp:sp modelId="{7ECC7FB5-2EF9-4501-A44C-6BF59978EB05}">
      <dsp:nvSpPr>
        <dsp:cNvPr id="0" name=""/>
        <dsp:cNvSpPr/>
      </dsp:nvSpPr>
      <dsp:spPr>
        <a:xfrm>
          <a:off x="1903319" y="1384223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00A733-8A53-4045-826E-A8228788E48B}">
      <dsp:nvSpPr>
        <dsp:cNvPr id="0" name=""/>
        <dsp:cNvSpPr/>
      </dsp:nvSpPr>
      <dsp:spPr>
        <a:xfrm>
          <a:off x="2069197" y="1541807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СЭР районов и городов областного подчинения (решения местных Советов депутатов)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6963" y="1569573"/>
        <a:ext cx="1437365" cy="892458"/>
      </dsp:txXfrm>
    </dsp:sp>
    <dsp:sp modelId="{2E1BE68D-E8C1-4A06-95CA-2F4B32A5DC64}">
      <dsp:nvSpPr>
        <dsp:cNvPr id="0" name=""/>
        <dsp:cNvSpPr/>
      </dsp:nvSpPr>
      <dsp:spPr>
        <a:xfrm>
          <a:off x="1903319" y="2766397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20AC0A-2233-4B10-BA63-4010926950AC}">
      <dsp:nvSpPr>
        <dsp:cNvPr id="0" name=""/>
        <dsp:cNvSpPr/>
      </dsp:nvSpPr>
      <dsp:spPr>
        <a:xfrm>
          <a:off x="2069197" y="2923981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Планы индустриализации районов и городов областного подчинения на 5 лет (председатели РИК/ГИК)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6963" y="2951747"/>
        <a:ext cx="1437365" cy="892458"/>
      </dsp:txXfrm>
    </dsp:sp>
    <dsp:sp modelId="{3D53A056-4FBC-40E3-BF05-F4C7D0558043}">
      <dsp:nvSpPr>
        <dsp:cNvPr id="0" name=""/>
        <dsp:cNvSpPr/>
      </dsp:nvSpPr>
      <dsp:spPr>
        <a:xfrm>
          <a:off x="1903319" y="4148572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4DA61-B94B-462F-9A97-0FC8F235EF0B}">
      <dsp:nvSpPr>
        <dsp:cNvPr id="0" name=""/>
        <dsp:cNvSpPr/>
      </dsp:nvSpPr>
      <dsp:spPr>
        <a:xfrm>
          <a:off x="2069197" y="4306156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Планы развития районов и городов областного подчинения на очередной год (председатели РИК/ГИК)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6963" y="4333922"/>
        <a:ext cx="1437365" cy="892458"/>
      </dsp:txXfrm>
    </dsp:sp>
    <dsp:sp modelId="{320834C1-EA75-4A79-A4DB-C674812CB1E6}">
      <dsp:nvSpPr>
        <dsp:cNvPr id="0" name=""/>
        <dsp:cNvSpPr/>
      </dsp:nvSpPr>
      <dsp:spPr>
        <a:xfrm>
          <a:off x="3727972" y="1384223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8D95A3-3EB5-4901-A6E7-38C471296ED2}">
      <dsp:nvSpPr>
        <dsp:cNvPr id="0" name=""/>
        <dsp:cNvSpPr/>
      </dsp:nvSpPr>
      <dsp:spPr>
        <a:xfrm>
          <a:off x="3893850" y="1541807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программы на 5 лет (постановления СМ РБ)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1616" y="1569573"/>
        <a:ext cx="1437365" cy="892458"/>
      </dsp:txXfrm>
    </dsp:sp>
    <dsp:sp modelId="{054BCD64-517D-485B-BA4A-0AF2EBAEF226}">
      <dsp:nvSpPr>
        <dsp:cNvPr id="0" name=""/>
        <dsp:cNvSpPr/>
      </dsp:nvSpPr>
      <dsp:spPr>
        <a:xfrm>
          <a:off x="3727972" y="2766397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E875C7-E0B6-480B-8A2F-EF45AE4F23A4}">
      <dsp:nvSpPr>
        <dsp:cNvPr id="0" name=""/>
        <dsp:cNvSpPr/>
      </dsp:nvSpPr>
      <dsp:spPr>
        <a:xfrm>
          <a:off x="3893850" y="2923981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Региональные комплексы мероприятий на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 лет (решения местных Советов депутатов)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1616" y="2951747"/>
        <a:ext cx="1437365" cy="892458"/>
      </dsp:txXfrm>
    </dsp:sp>
    <dsp:sp modelId="{C997CAF8-D902-474B-A02C-09B40143F26C}">
      <dsp:nvSpPr>
        <dsp:cNvPr id="0" name=""/>
        <dsp:cNvSpPr/>
      </dsp:nvSpPr>
      <dsp:spPr>
        <a:xfrm>
          <a:off x="5552625" y="1384223"/>
          <a:ext cx="1492897" cy="947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FBE807-5A1E-419D-9C25-A7BA0F2CF161}">
      <dsp:nvSpPr>
        <dsp:cNvPr id="0" name=""/>
        <dsp:cNvSpPr/>
      </dsp:nvSpPr>
      <dsp:spPr>
        <a:xfrm>
          <a:off x="5718503" y="1541807"/>
          <a:ext cx="1492897" cy="947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 мер по реализации Программы СЭР РБ на 5 лет (постановление СМ РБ)</a:t>
          </a:r>
          <a:endParaRPr lang="ru-RU" sz="10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6269" y="1569573"/>
        <a:ext cx="1437365" cy="892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5D1B4-BD83-44DB-9673-4E46B72939F1}">
      <dsp:nvSpPr>
        <dsp:cNvPr id="0" name=""/>
        <dsp:cNvSpPr/>
      </dsp:nvSpPr>
      <dsp:spPr>
        <a:xfrm>
          <a:off x="-5903365" y="-894933"/>
          <a:ext cx="6961570" cy="69615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4D3E8-6B8B-408D-AC58-0E62F0EA8FC8}">
      <dsp:nvSpPr>
        <dsp:cNvPr id="0" name=""/>
        <dsp:cNvSpPr/>
      </dsp:nvSpPr>
      <dsp:spPr>
        <a:xfrm>
          <a:off x="415709" y="333203"/>
          <a:ext cx="3932243" cy="9244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15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социально-экономического развития юго-восточного региона Могилевской области на период до 2020 года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709" y="333203"/>
        <a:ext cx="3932243" cy="924409"/>
      </dsp:txXfrm>
    </dsp:sp>
    <dsp:sp modelId="{2E9D8E96-9CE6-4B72-B5F6-E09ACE4E7180}">
      <dsp:nvSpPr>
        <dsp:cNvPr id="0" name=""/>
        <dsp:cNvSpPr/>
      </dsp:nvSpPr>
      <dsp:spPr>
        <a:xfrm>
          <a:off x="30037" y="298148"/>
          <a:ext cx="994518" cy="994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4936D4-57EE-45B1-ACB3-DC1E71EBAA7B}">
      <dsp:nvSpPr>
        <dsp:cNvPr id="0" name=""/>
        <dsp:cNvSpPr/>
      </dsp:nvSpPr>
      <dsp:spPr>
        <a:xfrm>
          <a:off x="885576" y="1526832"/>
          <a:ext cx="3448653" cy="924409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15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Программа развития Оршанского района на период до 2023 года и Комплекс мер по ее реализации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5576" y="1526832"/>
        <a:ext cx="3448653" cy="924409"/>
      </dsp:txXfrm>
    </dsp:sp>
    <dsp:sp modelId="{8BF8CFF0-F42A-4A37-8B5A-955E4B49DAE9}">
      <dsp:nvSpPr>
        <dsp:cNvPr id="0" name=""/>
        <dsp:cNvSpPr/>
      </dsp:nvSpPr>
      <dsp:spPr>
        <a:xfrm>
          <a:off x="486181" y="1491778"/>
          <a:ext cx="994518" cy="994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9DE08A-A341-4F68-B112-01E9259670FF}">
      <dsp:nvSpPr>
        <dsp:cNvPr id="0" name=""/>
        <dsp:cNvSpPr/>
      </dsp:nvSpPr>
      <dsp:spPr>
        <a:xfrm>
          <a:off x="885576" y="2720462"/>
          <a:ext cx="3448653" cy="924409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15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Комплексные планы ускоренного развития 10 городов с численностью 80 </a:t>
          </a:r>
          <a:r>
            <a:rPr lang="ru-RU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тыс.человек</a:t>
          </a: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и более и соответствующих АТЕ (на 2019-2020 годы)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5576" y="2720462"/>
        <a:ext cx="3448653" cy="924409"/>
      </dsp:txXfrm>
    </dsp:sp>
    <dsp:sp modelId="{15970BA7-B6A2-4DBE-A2AA-5707D7C5A19C}">
      <dsp:nvSpPr>
        <dsp:cNvPr id="0" name=""/>
        <dsp:cNvSpPr/>
      </dsp:nvSpPr>
      <dsp:spPr>
        <a:xfrm>
          <a:off x="486181" y="2685407"/>
          <a:ext cx="994518" cy="994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05EE5-CCF5-4C0F-BC46-979FA095DD9F}">
      <dsp:nvSpPr>
        <dsp:cNvPr id="0" name=""/>
        <dsp:cNvSpPr/>
      </dsp:nvSpPr>
      <dsp:spPr>
        <a:xfrm>
          <a:off x="415709" y="3914091"/>
          <a:ext cx="3932243" cy="924409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15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План развития отдельных регионов, отстающих по уровню социально-экономического развития (на период до 2025 года)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709" y="3914091"/>
        <a:ext cx="3932243" cy="924409"/>
      </dsp:txXfrm>
    </dsp:sp>
    <dsp:sp modelId="{B2F72BBE-9895-440F-8ADF-CCC7B1C03BF8}">
      <dsp:nvSpPr>
        <dsp:cNvPr id="0" name=""/>
        <dsp:cNvSpPr/>
      </dsp:nvSpPr>
      <dsp:spPr>
        <a:xfrm>
          <a:off x="30037" y="3879036"/>
          <a:ext cx="994518" cy="994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4C183-8027-438B-85FB-CEB864F09A78}">
      <dsp:nvSpPr>
        <dsp:cNvPr id="0" name=""/>
        <dsp:cNvSpPr/>
      </dsp:nvSpPr>
      <dsp:spPr>
        <a:xfrm>
          <a:off x="0" y="340481"/>
          <a:ext cx="5973289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3594" tIns="437388" rIns="4635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создать в регионах равные возможности для высокого уровня и качества жизни населения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0481"/>
        <a:ext cx="5973289" cy="1422225"/>
      </dsp:txXfrm>
    </dsp:sp>
    <dsp:sp modelId="{8C9DE93C-C03D-483A-91EA-9056990480E6}">
      <dsp:nvSpPr>
        <dsp:cNvPr id="0" name=""/>
        <dsp:cNvSpPr/>
      </dsp:nvSpPr>
      <dsp:spPr>
        <a:xfrm>
          <a:off x="298664" y="30521"/>
          <a:ext cx="4181303" cy="61992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043" tIns="0" rIns="1580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Стратегическая цель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26" y="60783"/>
        <a:ext cx="4120779" cy="559396"/>
      </dsp:txXfrm>
    </dsp:sp>
    <dsp:sp modelId="{6B68F4EA-6FC5-44B0-9B4E-0DE777086C2A}">
      <dsp:nvSpPr>
        <dsp:cNvPr id="0" name=""/>
        <dsp:cNvSpPr/>
      </dsp:nvSpPr>
      <dsp:spPr>
        <a:xfrm>
          <a:off x="0" y="2186066"/>
          <a:ext cx="5973289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3594" tIns="437388" rIns="4635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эффективное использование потенциала и конкурентных преимуществ каждой территории, сберегающее и развивающее использование ресурсов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86066"/>
        <a:ext cx="5973289" cy="1984500"/>
      </dsp:txXfrm>
    </dsp:sp>
    <dsp:sp modelId="{7CC616AA-BDE3-4696-A35A-F5F8773C7589}">
      <dsp:nvSpPr>
        <dsp:cNvPr id="0" name=""/>
        <dsp:cNvSpPr/>
      </dsp:nvSpPr>
      <dsp:spPr>
        <a:xfrm>
          <a:off x="298664" y="1876106"/>
          <a:ext cx="4181303" cy="61992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043" tIns="0" rIns="1580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Основа достижения цели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26" y="1906368"/>
        <a:ext cx="4120779" cy="559396"/>
      </dsp:txXfrm>
    </dsp:sp>
    <dsp:sp modelId="{EB11D43F-AB03-4B8F-BD18-CBA57308AA99}">
      <dsp:nvSpPr>
        <dsp:cNvPr id="0" name=""/>
        <dsp:cNvSpPr/>
      </dsp:nvSpPr>
      <dsp:spPr>
        <a:xfrm>
          <a:off x="0" y="4593926"/>
          <a:ext cx="5973289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3594" tIns="437388" rIns="46359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раскрыть потенциал саморазвития территорий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93926"/>
        <a:ext cx="5973289" cy="1157625"/>
      </dsp:txXfrm>
    </dsp:sp>
    <dsp:sp modelId="{067B0F35-8ACA-4F8B-B7EB-4EFF09BAEB96}">
      <dsp:nvSpPr>
        <dsp:cNvPr id="0" name=""/>
        <dsp:cNvSpPr/>
      </dsp:nvSpPr>
      <dsp:spPr>
        <a:xfrm>
          <a:off x="298664" y="4283966"/>
          <a:ext cx="4181303" cy="61992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043" tIns="0" rIns="1580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Задача на следующую пятилетку</a:t>
          </a:r>
          <a:endParaRPr lang="ru-R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26" y="4314228"/>
        <a:ext cx="4120779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E06FC-9F73-4500-B5B1-1D0DD4BBF90C}">
      <dsp:nvSpPr>
        <dsp:cNvPr id="0" name=""/>
        <dsp:cNvSpPr/>
      </dsp:nvSpPr>
      <dsp:spPr>
        <a:xfrm>
          <a:off x="0" y="76096"/>
          <a:ext cx="5664530" cy="608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Что предлагается: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00" y="105796"/>
        <a:ext cx="5605130" cy="549000"/>
      </dsp:txXfrm>
    </dsp:sp>
    <dsp:sp modelId="{92BD6C24-DAEF-4CA9-85ED-64C3B4D5FDBF}">
      <dsp:nvSpPr>
        <dsp:cNvPr id="0" name=""/>
        <dsp:cNvSpPr/>
      </dsp:nvSpPr>
      <dsp:spPr>
        <a:xfrm>
          <a:off x="0" y="684496"/>
          <a:ext cx="5664530" cy="495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84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сконцентрировать ресурсы и усилия на создании условий по повышению привлекательности для жизни, работы и бизнеса территорий, расположенных за пределами столицы и областных центров;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rPr>
            <a:t>перейти к комплексному взаимодополняющему развитию регионов в рамках территориально-хозяйственных комплексов и максимального задействования индивидуального потенциала каждой территории;</a:t>
          </a:r>
          <a:endParaRPr lang="ru-RU" sz="2000" b="1" kern="1200" dirty="0">
            <a:solidFill>
              <a:srgbClr val="66006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дифференцировать систему показателей оценки развития районов и городов областного подчинения в зависимости от специализации территории и имеющихся ресурсов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84496"/>
        <a:ext cx="5664530" cy="4951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EE02E-2510-40CC-A78C-52D2135B962A}">
      <dsp:nvSpPr>
        <dsp:cNvPr id="0" name=""/>
        <dsp:cNvSpPr/>
      </dsp:nvSpPr>
      <dsp:spPr>
        <a:xfrm>
          <a:off x="0" y="531215"/>
          <a:ext cx="5735779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60" tIns="354076" rIns="4451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Целевые инвестиции в отрасли специализации с реализацией знаковых проектов;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Торгово-бытовая и социальная инфраструктура повышенных стандартов;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Часовая доступность для прилегающих районов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31215"/>
        <a:ext cx="5735779" cy="2142000"/>
      </dsp:txXfrm>
    </dsp:sp>
    <dsp:sp modelId="{F2E9E4CB-2104-4B05-8D5F-0FAE82CF996B}">
      <dsp:nvSpPr>
        <dsp:cNvPr id="0" name=""/>
        <dsp:cNvSpPr/>
      </dsp:nvSpPr>
      <dsp:spPr>
        <a:xfrm>
          <a:off x="286789" y="280295"/>
          <a:ext cx="4015046" cy="501840"/>
        </a:xfrm>
        <a:prstGeom prst="roundRect">
          <a:avLst/>
        </a:prstGeom>
        <a:solidFill>
          <a:srgbClr val="0033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9" tIns="0" rIns="1517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Города и районы «80+»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287" y="304793"/>
        <a:ext cx="3966050" cy="452844"/>
      </dsp:txXfrm>
    </dsp:sp>
    <dsp:sp modelId="{6E0D0F85-0607-4D6C-8F75-DD94E0395CFA}">
      <dsp:nvSpPr>
        <dsp:cNvPr id="0" name=""/>
        <dsp:cNvSpPr/>
      </dsp:nvSpPr>
      <dsp:spPr>
        <a:xfrm>
          <a:off x="0" y="3015935"/>
          <a:ext cx="5735779" cy="2463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60" tIns="354076" rIns="44516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Компактные высокотехнологичные и наукоемкие производства;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Наука и инновации;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Предложение инвесторам площадок за пределами столицы и областных центров;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Градопреобразующие</a:t>
          </a: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технологии;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Строительство жилья и инфраструктуры в городах спутниках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15935"/>
        <a:ext cx="5735779" cy="2463299"/>
      </dsp:txXfrm>
    </dsp:sp>
    <dsp:sp modelId="{C47B0066-056D-40FE-BA78-0D441124A95E}">
      <dsp:nvSpPr>
        <dsp:cNvPr id="0" name=""/>
        <dsp:cNvSpPr/>
      </dsp:nvSpPr>
      <dsp:spPr>
        <a:xfrm>
          <a:off x="286789" y="2765015"/>
          <a:ext cx="4015046" cy="5018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9" tIns="0" rIns="1517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Городские агломерации</a:t>
          </a:r>
          <a:endParaRPr lang="ru-RU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287" y="2789513"/>
        <a:ext cx="3966050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EE02E-2510-40CC-A78C-52D2135B962A}">
      <dsp:nvSpPr>
        <dsp:cNvPr id="0" name=""/>
        <dsp:cNvSpPr/>
      </dsp:nvSpPr>
      <dsp:spPr>
        <a:xfrm>
          <a:off x="0" y="557765"/>
          <a:ext cx="5735779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60" tIns="416560" rIns="445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Диверсификация экономики на основе местных ресурсов;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Торгово-бытовая, транспортная и социальная инфраструктура;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Дистанционные и мобильные формы занятости и обслуживания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7765"/>
        <a:ext cx="5735779" cy="2268000"/>
      </dsp:txXfrm>
    </dsp:sp>
    <dsp:sp modelId="{F2E9E4CB-2104-4B05-8D5F-0FAE82CF996B}">
      <dsp:nvSpPr>
        <dsp:cNvPr id="0" name=""/>
        <dsp:cNvSpPr/>
      </dsp:nvSpPr>
      <dsp:spPr>
        <a:xfrm>
          <a:off x="286789" y="262565"/>
          <a:ext cx="4015046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9" tIns="0" rIns="1517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Отстающие районы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610" y="291386"/>
        <a:ext cx="3957404" cy="532758"/>
      </dsp:txXfrm>
    </dsp:sp>
    <dsp:sp modelId="{6E0D0F85-0607-4D6C-8F75-DD94E0395CFA}">
      <dsp:nvSpPr>
        <dsp:cNvPr id="0" name=""/>
        <dsp:cNvSpPr/>
      </dsp:nvSpPr>
      <dsp:spPr>
        <a:xfrm>
          <a:off x="0" y="3228966"/>
          <a:ext cx="5735779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5160" tIns="416560" rIns="445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производств в комплексе с отраслями специализации областных центров, городов и районов «80+»;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Транспорт и связь;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Мобильные формы занятости;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28966"/>
        <a:ext cx="5735779" cy="2268000"/>
      </dsp:txXfrm>
    </dsp:sp>
    <dsp:sp modelId="{C47B0066-056D-40FE-BA78-0D441124A95E}">
      <dsp:nvSpPr>
        <dsp:cNvPr id="0" name=""/>
        <dsp:cNvSpPr/>
      </dsp:nvSpPr>
      <dsp:spPr>
        <a:xfrm>
          <a:off x="286789" y="2933765"/>
          <a:ext cx="4015046" cy="5904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9" tIns="0" rIns="1517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Прочие районы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610" y="2962586"/>
        <a:ext cx="395740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EF52-EE2F-4821-B1AF-6D5452EE7044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8F246-A578-48BD-9435-919748733E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4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3837" indent="-2860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364" indent="-2288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2109" indent="-2288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9854" indent="-2288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7600" indent="-22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5346" indent="-22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3091" indent="-22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0836" indent="-22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01728B9-17C0-447C-9866-C992D7653E9A}" type="slidenum">
              <a:rPr lang="ru-RU" altLang="ru-RU" smtClean="0"/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1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18E2CD-E9E1-4CB2-A178-0594CA52D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E86CE05-0933-4139-A26D-FD53CEEB8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69B562-7D8A-43B3-956C-BABAD237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C5B358-CBFF-4AF0-A2CC-02985C0A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CA353A-1F11-4483-801D-79756B7D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949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B7F06-0924-48E2-BE04-F12979D9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08BA25-F003-4350-9166-B876D4E71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77F5D4-684D-4A74-84B2-ED009483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F8048A-9E03-4669-A207-61E852DD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BE3A41-8940-4944-A5DE-DBF5A104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40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83877C5-F381-454A-9C4E-B2173BB80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FF73EB-20F0-4192-ABDA-C47B87E2F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120C25-2D66-45F8-9A73-F138EA44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76FDF2-885B-481A-B4CC-32575561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77B5AB-533E-4A08-BD92-39FD59FE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57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CE9076-F933-41F6-8EB9-AADD7976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CA8312-18E5-4816-9286-894B7686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7D936E-006B-4530-8CDE-46593702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B27B97-2746-417B-A63A-196268F8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954180-001A-4170-BF18-13FC1FBC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613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C3989B-502D-4834-8684-1437AFDD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03FC44-1D8C-4F79-8B3B-1282D6182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3F5F55-7D78-46E0-98B8-7179D0D7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91395-402C-447E-962B-5C41C746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59B413-066E-4043-9F66-BC0A7C2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89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AE3B5-9869-425E-BAA5-F796E89E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3BAC96-6E75-481F-847C-E046DCF79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CFCFC39-59BB-4CC5-B855-788017724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B61832-08A0-42BB-A100-9852F233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445A699-6A76-4E9A-9F73-84A55F0E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7331694-44EF-4803-BC21-72D7E77C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523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0F848F-5157-444D-B193-7C7010D5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401979-0311-4CEE-84E1-2BAFDE4B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B0FED5A-1BEA-4F53-9035-EF97CF7CC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DC94850-AA1D-4C10-B082-11D66E43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117A65B-A03D-48A7-8D32-399E5DA3C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A9D3D0-461D-45ED-8F7D-5E18B154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DCE3B0D-34A6-408E-AC4F-B80C1591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CA544A5-853B-48A7-B00B-4DB285E3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663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D54586-D39D-4ED3-BABA-6AF0801E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9AA6BFB-3632-44CF-9E73-D9D3D89C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BE533A-7B9A-489C-ACDF-6B799434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DE3A0F-31BF-48F4-B88C-BFB4B2C2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CC3C3EB-E050-41E0-A9B4-4E9F88A2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3CAE7D6-0EA5-4D9C-80BA-51F0F2EE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BE31747-6BE1-4F86-8D78-A4ECEDD3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777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394730-8D01-4C87-9124-A1103767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B7266D-6358-4C20-8B98-E52D9A0C4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33CA0C3-3AD1-40D9-B0C3-EFA1986A4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623081-A950-4D5C-BE4E-8AEB9B27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0D1FB0-CCE9-4319-8C05-5FC3719D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9A3750-E5B6-444C-AB54-D9973BFE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483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E64E7-6AB8-411C-A2EF-79655FDB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B79365C-962B-4068-B77A-1E7422FA8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B3342C2-E5C4-44B3-94F2-0D9B799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2A804D-321E-4EFA-ADEE-FFE42F6E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7D141C8-8579-44BC-A669-304E7EAD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DF510C-D20E-496C-B2CD-43FDCF6D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849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855E2A-0E0A-4C0B-A398-1FE69474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831154-9EFB-47E1-914D-327FFC06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CCE2F4-B5D3-4E6E-A11B-026EAAD76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2079-0100-4933-A4B8-47747B9071F7}" type="datetimeFigureOut">
              <a:rPr lang="x-none" smtClean="0"/>
              <a:t>17.03.2020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4D98DCA-5451-496C-B17F-6F3184EB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C73F23-DC02-4BDF-B0F4-6FAA4AF8B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8679-8F9F-4110-827D-48D53912AE1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73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55" y="1959436"/>
            <a:ext cx="9072748" cy="187629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600" b="1" cap="sm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«Социально-экономическое состояние регионов и перспективы их развития»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383" y="4658626"/>
            <a:ext cx="7825840" cy="1362663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b="1" i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главного управления регионального развития и имущественных отношений</a:t>
            </a:r>
            <a:endParaRPr lang="ru-RU" b="1" i="1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ru-RU" b="1" i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Андреева Татьяна Николаевна</a:t>
            </a:r>
            <a:endParaRPr lang="ru-RU" b="1" i="1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2" descr="C:\Documents and Settings\1505\Рабочий стол\здание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53" y="2084956"/>
            <a:ext cx="4596192" cy="47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E:\Стиль презентаций\6Презентация_Font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2"/>
            <a:ext cx="12208933" cy="163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1800" y="6151419"/>
            <a:ext cx="4187701" cy="4631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марта 2020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53213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75852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Перспективы развития регионов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10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4326200"/>
              </p:ext>
            </p:extLst>
          </p:nvPr>
        </p:nvGraphicFramePr>
        <p:xfrm>
          <a:off x="190005" y="855023"/>
          <a:ext cx="5973290" cy="578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7672369"/>
              </p:ext>
            </p:extLst>
          </p:nvPr>
        </p:nvGraphicFramePr>
        <p:xfrm>
          <a:off x="6329548" y="890649"/>
          <a:ext cx="5664530" cy="571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515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99602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Специфика подходов к развитию отдельных территорий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11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6361426"/>
              </p:ext>
            </p:extLst>
          </p:nvPr>
        </p:nvGraphicFramePr>
        <p:xfrm>
          <a:off x="201882" y="878774"/>
          <a:ext cx="5735780" cy="575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5063401"/>
              </p:ext>
            </p:extLst>
          </p:nvPr>
        </p:nvGraphicFramePr>
        <p:xfrm>
          <a:off x="6303820" y="971797"/>
          <a:ext cx="5735780" cy="575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063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184" y="2497139"/>
            <a:ext cx="9476317" cy="1665817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5600" b="1" cap="small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pic>
        <p:nvPicPr>
          <p:cNvPr id="21507" name="Picture 2" descr="C:\Documents and Settings\1505\Рабочий стол\здание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1826684"/>
            <a:ext cx="4775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E:\Стиль презентаций\6Презентация_Font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3"/>
            <a:ext cx="12192000" cy="182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34434" y="4868334"/>
            <a:ext cx="6337300" cy="7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1511" name="Подзаголовок 2"/>
          <p:cNvSpPr txBox="1">
            <a:spLocks/>
          </p:cNvSpPr>
          <p:nvPr/>
        </p:nvSpPr>
        <p:spPr bwMode="auto">
          <a:xfrm>
            <a:off x="162984" y="4870451"/>
            <a:ext cx="9042400" cy="10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467"/>
              </a:lnSpc>
            </a:pPr>
            <a:endParaRPr lang="ru-RU" altLang="ru-RU" sz="2667" b="1" dirty="0">
              <a:latin typeface="Arial" charset="0"/>
              <a:cs typeface="Arial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2184" y="4997981"/>
            <a:ext cx="6781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ru-RU" altLang="ru-RU" sz="2000" b="1" dirty="0" smtClean="0">
                <a:latin typeface="Arial" charset="0"/>
                <a:cs typeface="Arial" charset="0"/>
              </a:rPr>
              <a:t>АНДРЕЕВА Татьяна Николаевна</a:t>
            </a:r>
            <a:endParaRPr lang="ru-RU" altLang="ru-RU" sz="2000" b="1" dirty="0">
              <a:latin typeface="Arial" charset="0"/>
              <a:cs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12184" y="5926667"/>
            <a:ext cx="5716587" cy="6985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марта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г.</a:t>
            </a:r>
          </a:p>
        </p:txBody>
      </p:sp>
    </p:spTree>
    <p:extLst>
      <p:ext uri="{BB962C8B-B14F-4D97-AF65-F5344CB8AC3E}">
        <p14:creationId xmlns:p14="http://schemas.microsoft.com/office/powerpoint/2010/main" val="150454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40227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Плановые и программные документов на региональном уровне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2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60410846"/>
              </p:ext>
            </p:extLst>
          </p:nvPr>
        </p:nvGraphicFramePr>
        <p:xfrm>
          <a:off x="179512" y="1413164"/>
          <a:ext cx="7290068" cy="525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2540" y="890649"/>
            <a:ext cx="5058889" cy="37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296" y="914405"/>
            <a:ext cx="460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Системные документы планирования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10392947"/>
              </p:ext>
            </p:extLst>
          </p:nvPr>
        </p:nvGraphicFramePr>
        <p:xfrm>
          <a:off x="7552705" y="1686296"/>
          <a:ext cx="4364841" cy="517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23282" y="890649"/>
            <a:ext cx="5058889" cy="94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7038" y="914405"/>
            <a:ext cx="460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планирования, направленные на выполнение поручений Главы государства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6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63977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ВВП и ВРП в 2019 году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3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76551211"/>
              </p:ext>
            </p:extLst>
          </p:nvPr>
        </p:nvGraphicFramePr>
        <p:xfrm>
          <a:off x="166257" y="890649"/>
          <a:ext cx="5949536" cy="57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57145222"/>
              </p:ext>
            </p:extLst>
          </p:nvPr>
        </p:nvGraphicFramePr>
        <p:xfrm>
          <a:off x="5878286" y="914400"/>
          <a:ext cx="6175169" cy="580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434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28352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Промышленное производство в 2019 году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4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66147767"/>
              </p:ext>
            </p:extLst>
          </p:nvPr>
        </p:nvGraphicFramePr>
        <p:xfrm>
          <a:off x="166257" y="890649"/>
          <a:ext cx="5937660" cy="57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95675999"/>
              </p:ext>
            </p:extLst>
          </p:nvPr>
        </p:nvGraphicFramePr>
        <p:xfrm>
          <a:off x="5308270" y="808731"/>
          <a:ext cx="6633029" cy="594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675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482" y="95193"/>
            <a:ext cx="11040000" cy="830997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Индексы промышленного  производства в обрабатывающей промышленности в 2019 году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5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78825"/>
              </p:ext>
            </p:extLst>
          </p:nvPr>
        </p:nvGraphicFramePr>
        <p:xfrm>
          <a:off x="190008" y="1116285"/>
          <a:ext cx="11756568" cy="569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919"/>
                <a:gridCol w="1051424"/>
                <a:gridCol w="1051424"/>
                <a:gridCol w="996732"/>
                <a:gridCol w="984369"/>
                <a:gridCol w="918612"/>
                <a:gridCol w="896476"/>
                <a:gridCol w="918612"/>
              </a:tblGrid>
              <a:tr h="686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Гроднен-ская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 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Моги-</a:t>
                      </a:r>
                      <a:r>
                        <a:rPr lang="ru-RU" sz="12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левская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5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5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Обрабатывающая промышленность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продуктов питания, напитков и табачных изделий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6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изделий из дерева и бумаги; полиграфическая деятельность и тиражирование записанных носителей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резиновых и пластмассовых изделий, прочих неметаллических минеральных продуктов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106,4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металлургическое производство. Производство готовых металлических изделий, кроме машин и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</a:t>
                      </a:r>
                      <a:endParaRPr lang="ru-RU" sz="18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</a:t>
                      </a:r>
                      <a:endParaRPr lang="ru-RU" sz="18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</a:t>
                      </a:r>
                      <a:endParaRPr lang="ru-RU" sz="18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105,6</a:t>
                      </a:r>
                      <a:endParaRPr lang="ru-RU" sz="18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вычислительной, электронной и оптической аппаратуры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119,9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107,2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электрооборудования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106,0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108,3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106,4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7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транспортных средств и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137,1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129,4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175,5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122,4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готовых изделий; ремонт, монтаж машин и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224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117,7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103,4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110,6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107,8</a:t>
                      </a:r>
                      <a:endParaRPr lang="ru-RU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43" marR="4343" marT="4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0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28352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Сельское хозяйство в 2019 году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6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59371235"/>
              </p:ext>
            </p:extLst>
          </p:nvPr>
        </p:nvGraphicFramePr>
        <p:xfrm>
          <a:off x="154379" y="783771"/>
          <a:ext cx="5367647" cy="57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7916173"/>
              </p:ext>
            </p:extLst>
          </p:nvPr>
        </p:nvGraphicFramePr>
        <p:xfrm>
          <a:off x="4999512" y="914400"/>
          <a:ext cx="7053943" cy="580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482" y="279860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Ввод в эксплуатацию жилья в 2019 году, </a:t>
            </a:r>
            <a:r>
              <a:rPr lang="ru-RU" sz="2400" b="1" kern="0" dirty="0" err="1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тыс.кв.м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7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50434075"/>
              </p:ext>
            </p:extLst>
          </p:nvPr>
        </p:nvGraphicFramePr>
        <p:xfrm>
          <a:off x="130629" y="866899"/>
          <a:ext cx="11804071" cy="58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0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482" y="279860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Развитие торговли в 2019 году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8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58628432"/>
              </p:ext>
            </p:extLst>
          </p:nvPr>
        </p:nvGraphicFramePr>
        <p:xfrm>
          <a:off x="130629" y="866899"/>
          <a:ext cx="11804071" cy="58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78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7108" y="228352"/>
            <a:ext cx="11040000" cy="461665"/>
          </a:xfrm>
          <a:prstGeom prst="rect">
            <a:avLst/>
          </a:prstGeom>
          <a:gradFill rotWithShape="1">
            <a:gsLst>
              <a:gs pos="62880">
                <a:srgbClr val="75539D"/>
              </a:gs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 defTabSz="12191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Инвестиции в </a:t>
            </a:r>
            <a:r>
              <a:rPr lang="ru-RU" sz="24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2019 году</a:t>
            </a:r>
            <a:endParaRPr lang="ru-RU" sz="2400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9340851" y="0"/>
            <a:ext cx="2844800" cy="36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3784343-ED29-4B57-9FB8-16EAE6A968BB}" type="slidenum">
              <a:rPr lang="ru-RU" altLang="ru-RU" sz="1867">
                <a:solidFill>
                  <a:srgbClr val="898989"/>
                </a:solidFill>
              </a:rPr>
              <a:pPr/>
              <a:t>9</a:t>
            </a:fld>
            <a:endParaRPr lang="ru-RU" altLang="ru-RU" sz="1867" dirty="0">
              <a:solidFill>
                <a:srgbClr val="898989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20427863"/>
              </p:ext>
            </p:extLst>
          </p:nvPr>
        </p:nvGraphicFramePr>
        <p:xfrm>
          <a:off x="6657027" y="819397"/>
          <a:ext cx="5367647" cy="579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0873364"/>
              </p:ext>
            </p:extLst>
          </p:nvPr>
        </p:nvGraphicFramePr>
        <p:xfrm>
          <a:off x="142505" y="819398"/>
          <a:ext cx="7053943" cy="580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96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780</Words>
  <Application>Microsoft Office PowerPoint</Application>
  <PresentationFormat>Произвольный</PresentationFormat>
  <Paragraphs>179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«Социально-экономическое состояние регионов и перспективы их развития»</vt:lpstr>
      <vt:lpstr>Плановые и программные документов на региональном уровне</vt:lpstr>
      <vt:lpstr>ВВП и ВРП в 2019 году</vt:lpstr>
      <vt:lpstr>Промышленное производство в 2019 году</vt:lpstr>
      <vt:lpstr>Индексы промышленного  производства в обрабатывающей промышленности в 2019 году</vt:lpstr>
      <vt:lpstr>Сельское хозяйство в 2019 году</vt:lpstr>
      <vt:lpstr>Ввод в эксплуатацию жилья в 2019 году, тыс.кв.м</vt:lpstr>
      <vt:lpstr>Развитие торговли в 2019 году</vt:lpstr>
      <vt:lpstr>Инвестиции в 2019 году</vt:lpstr>
      <vt:lpstr>Перспективы развития регионов</vt:lpstr>
      <vt:lpstr>Специфика подходов к развитию отдельных территорий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 итогах работы Минэкономики  в 2018 году и задачах по обеспечению устойчивого экономического роста  в 2019 году»</dc:title>
  <dc:creator>Чудиловская А.М.</dc:creator>
  <cp:lastModifiedBy>Окишева Т.Н.</cp:lastModifiedBy>
  <cp:revision>143</cp:revision>
  <cp:lastPrinted>2020-02-29T07:04:34Z</cp:lastPrinted>
  <dcterms:created xsi:type="dcterms:W3CDTF">2019-02-12T12:19:43Z</dcterms:created>
  <dcterms:modified xsi:type="dcterms:W3CDTF">2020-03-17T07:27:47Z</dcterms:modified>
</cp:coreProperties>
</file>